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4" r:id="rId3"/>
    <p:sldId id="256" r:id="rId4"/>
    <p:sldId id="266" r:id="rId5"/>
    <p:sldId id="269" r:id="rId6"/>
    <p:sldId id="270" r:id="rId7"/>
    <p:sldId id="257" r:id="rId8"/>
    <p:sldId id="258" r:id="rId9"/>
    <p:sldId id="267" r:id="rId10"/>
    <p:sldId id="259" r:id="rId11"/>
    <p:sldId id="268" r:id="rId12"/>
    <p:sldId id="260" r:id="rId13"/>
    <p:sldId id="261" r:id="rId14"/>
    <p:sldId id="26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451A86-025E-4F6F-8286-715B7AFB2C1C}" type="doc">
      <dgm:prSet loTypeId="urn:microsoft.com/office/officeart/2005/8/layout/vList2" loCatId="list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74B6C3B-9772-4CEC-93FE-D0CAB7D6CD6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 smtClean="0"/>
            <a:t>TESTING BEAGLEBONE BLACK WIRELESS</a:t>
          </a:r>
          <a:endParaRPr lang="en-US" b="1" dirty="0"/>
        </a:p>
      </dgm:t>
    </dgm:pt>
    <dgm:pt modelId="{E7FC1DE5-F3AD-4E9F-AAAE-A48AC1176442}" type="parTrans" cxnId="{AF7CA30F-D9DC-4441-90ED-956B919ED808}">
      <dgm:prSet/>
      <dgm:spPr/>
      <dgm:t>
        <a:bodyPr/>
        <a:lstStyle/>
        <a:p>
          <a:endParaRPr lang="en-US"/>
        </a:p>
      </dgm:t>
    </dgm:pt>
    <dgm:pt modelId="{5668C895-6883-4D37-AA99-994677B769C4}" type="sibTrans" cxnId="{AF7CA30F-D9DC-4441-90ED-956B919ED80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D79936B-052B-4411-B69F-ED30EEA273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 smtClean="0"/>
            <a:t>TESTING</a:t>
          </a:r>
          <a:r>
            <a:rPr lang="en-US" b="1" baseline="0" dirty="0" smtClean="0"/>
            <a:t> 16x2 LCD DISPLAY</a:t>
          </a:r>
          <a:endParaRPr lang="en-US" b="1" dirty="0"/>
        </a:p>
      </dgm:t>
    </dgm:pt>
    <dgm:pt modelId="{C17C40F3-16F5-4A8F-8CA4-E4F9C2401740}" type="parTrans" cxnId="{9CE867EC-07D9-426D-99DC-2D2A2F9ACAF6}">
      <dgm:prSet/>
      <dgm:spPr/>
      <dgm:t>
        <a:bodyPr/>
        <a:lstStyle/>
        <a:p>
          <a:endParaRPr lang="en-US"/>
        </a:p>
      </dgm:t>
    </dgm:pt>
    <dgm:pt modelId="{7C27FDE1-9ED1-4DF4-B456-931B0F69E7C0}" type="sibTrans" cxnId="{9CE867EC-07D9-426D-99DC-2D2A2F9ACAF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373BBE5-4BD4-4643-85C1-2AAAC76E99B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 smtClean="0"/>
            <a:t>TESTING HC-SR04 ULTRASONIC SENSOR</a:t>
          </a:r>
          <a:endParaRPr lang="en-US" b="1" dirty="0"/>
        </a:p>
      </dgm:t>
    </dgm:pt>
    <dgm:pt modelId="{FFBEBEF9-726D-472E-A2EE-2DDFEDF1C4F8}" type="parTrans" cxnId="{0D9CB89C-65EC-4F76-8FBF-E8F57FD4148A}">
      <dgm:prSet/>
      <dgm:spPr/>
      <dgm:t>
        <a:bodyPr/>
        <a:lstStyle/>
        <a:p>
          <a:endParaRPr lang="en-US"/>
        </a:p>
      </dgm:t>
    </dgm:pt>
    <dgm:pt modelId="{7366F758-9BF6-4049-A1D4-404FF72590B1}" type="sibTrans" cxnId="{0D9CB89C-65EC-4F76-8FBF-E8F57FD4148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083DB86-A082-4E36-9CD5-B7C2BF52775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 smtClean="0"/>
            <a:t>TESTING ADAFRUIT ULTIMATE GPS BREAKOUT MODULE</a:t>
          </a:r>
          <a:endParaRPr lang="en-US" b="1" dirty="0"/>
        </a:p>
      </dgm:t>
    </dgm:pt>
    <dgm:pt modelId="{70D46286-62B9-4516-8583-16D233065BE1}" type="parTrans" cxnId="{E3BC6AC9-5458-45AD-B138-3592AD66647D}">
      <dgm:prSet/>
      <dgm:spPr/>
      <dgm:t>
        <a:bodyPr/>
        <a:lstStyle/>
        <a:p>
          <a:endParaRPr lang="en-US"/>
        </a:p>
      </dgm:t>
    </dgm:pt>
    <dgm:pt modelId="{C5A7F835-4796-4666-AE1D-99ED94181E38}" type="sibTrans" cxnId="{E3BC6AC9-5458-45AD-B138-3592AD66647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FE572F8-3EDD-4E19-8CFA-5F43BB5E4EB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 smtClean="0"/>
            <a:t>TESTING 28BYJ-48 STEPPER MOTOR AND ULN2003 DRIVER BOARD</a:t>
          </a:r>
          <a:endParaRPr lang="en-US" b="1" dirty="0"/>
        </a:p>
      </dgm:t>
    </dgm:pt>
    <dgm:pt modelId="{C46F62CE-F944-4EEA-AB14-BA63FA185B95}" type="parTrans" cxnId="{1C4BECBD-9B02-4F5C-9C16-79CED7274B17}">
      <dgm:prSet/>
      <dgm:spPr/>
      <dgm:t>
        <a:bodyPr/>
        <a:lstStyle/>
        <a:p>
          <a:endParaRPr lang="en-US"/>
        </a:p>
      </dgm:t>
    </dgm:pt>
    <dgm:pt modelId="{60B421BC-CE0A-49B9-A3D5-CBF0A7082458}" type="sibTrans" cxnId="{1C4BECBD-9B02-4F5C-9C16-79CED7274B1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51A5C66-8826-4709-8BB7-F7BB8342841A}" type="pres">
      <dgm:prSet presAssocID="{85451A86-025E-4F6F-8286-715B7AFB2C1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1F60D3-190A-4CBC-B6FD-6A7D633DA69A}" type="pres">
      <dgm:prSet presAssocID="{674B6C3B-9772-4CEC-93FE-D0CAB7D6CD6D}" presName="parentText" presStyleLbl="node1" presStyleIdx="0" presStyleCnt="5" custLinFactY="-384" custLinFactNeighborX="1107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6B84289F-B621-4F15-8893-4E580FF4D844}" type="pres">
      <dgm:prSet presAssocID="{5668C895-6883-4D37-AA99-994677B769C4}" presName="spacer" presStyleCnt="0"/>
      <dgm:spPr/>
      <dgm:t>
        <a:bodyPr/>
        <a:lstStyle/>
        <a:p>
          <a:endParaRPr lang="en-IN"/>
        </a:p>
      </dgm:t>
    </dgm:pt>
    <dgm:pt modelId="{973A497E-B21B-4AEA-9F28-A91BFF84A096}" type="pres">
      <dgm:prSet presAssocID="{ED79936B-052B-4411-B69F-ED30EEA2733E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C51B8F4-C363-4464-AD24-4B477685283B}" type="pres">
      <dgm:prSet presAssocID="{7C27FDE1-9ED1-4DF4-B456-931B0F69E7C0}" presName="spacer" presStyleCnt="0"/>
      <dgm:spPr/>
      <dgm:t>
        <a:bodyPr/>
        <a:lstStyle/>
        <a:p>
          <a:endParaRPr lang="en-IN"/>
        </a:p>
      </dgm:t>
    </dgm:pt>
    <dgm:pt modelId="{9FD4F625-DE6D-44E5-8C23-6F3FF5CF77E1}" type="pres">
      <dgm:prSet presAssocID="{0373BBE5-4BD4-4643-85C1-2AAAC76E99B4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8B34106-31FF-4BBB-952F-7CFEF909AFFE}" type="pres">
      <dgm:prSet presAssocID="{7366F758-9BF6-4049-A1D4-404FF72590B1}" presName="spacer" presStyleCnt="0"/>
      <dgm:spPr/>
      <dgm:t>
        <a:bodyPr/>
        <a:lstStyle/>
        <a:p>
          <a:endParaRPr lang="en-IN"/>
        </a:p>
      </dgm:t>
    </dgm:pt>
    <dgm:pt modelId="{E8690CAD-E19B-4508-B7F2-0E16F7DFBAC3}" type="pres">
      <dgm:prSet presAssocID="{6083DB86-A082-4E36-9CD5-B7C2BF527750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ADFB50D-FE89-411B-894B-15E357A978DC}" type="pres">
      <dgm:prSet presAssocID="{C5A7F835-4796-4666-AE1D-99ED94181E38}" presName="spacer" presStyleCnt="0"/>
      <dgm:spPr/>
      <dgm:t>
        <a:bodyPr/>
        <a:lstStyle/>
        <a:p>
          <a:endParaRPr lang="en-IN"/>
        </a:p>
      </dgm:t>
    </dgm:pt>
    <dgm:pt modelId="{4B942E12-753D-4D09-8BC4-4D4314BE30E5}" type="pres">
      <dgm:prSet presAssocID="{AFE572F8-3EDD-4E19-8CFA-5F43BB5E4EBC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2A586C72-4A8B-49DD-87FA-3401BFC4988E}" type="presOf" srcId="{0373BBE5-4BD4-4643-85C1-2AAAC76E99B4}" destId="{9FD4F625-DE6D-44E5-8C23-6F3FF5CF77E1}" srcOrd="0" destOrd="0" presId="urn:microsoft.com/office/officeart/2005/8/layout/vList2"/>
    <dgm:cxn modelId="{E3BC6AC9-5458-45AD-B138-3592AD66647D}" srcId="{85451A86-025E-4F6F-8286-715B7AFB2C1C}" destId="{6083DB86-A082-4E36-9CD5-B7C2BF527750}" srcOrd="3" destOrd="0" parTransId="{70D46286-62B9-4516-8583-16D233065BE1}" sibTransId="{C5A7F835-4796-4666-AE1D-99ED94181E38}"/>
    <dgm:cxn modelId="{0D9CB89C-65EC-4F76-8FBF-E8F57FD4148A}" srcId="{85451A86-025E-4F6F-8286-715B7AFB2C1C}" destId="{0373BBE5-4BD4-4643-85C1-2AAAC76E99B4}" srcOrd="2" destOrd="0" parTransId="{FFBEBEF9-726D-472E-A2EE-2DDFEDF1C4F8}" sibTransId="{7366F758-9BF6-4049-A1D4-404FF72590B1}"/>
    <dgm:cxn modelId="{1C4BECBD-9B02-4F5C-9C16-79CED7274B17}" srcId="{85451A86-025E-4F6F-8286-715B7AFB2C1C}" destId="{AFE572F8-3EDD-4E19-8CFA-5F43BB5E4EBC}" srcOrd="4" destOrd="0" parTransId="{C46F62CE-F944-4EEA-AB14-BA63FA185B95}" sibTransId="{60B421BC-CE0A-49B9-A3D5-CBF0A7082458}"/>
    <dgm:cxn modelId="{A924EBB7-239A-4247-A64C-7BF76BE25B36}" type="presOf" srcId="{ED79936B-052B-4411-B69F-ED30EEA2733E}" destId="{973A497E-B21B-4AEA-9F28-A91BFF84A096}" srcOrd="0" destOrd="0" presId="urn:microsoft.com/office/officeart/2005/8/layout/vList2"/>
    <dgm:cxn modelId="{9CE867EC-07D9-426D-99DC-2D2A2F9ACAF6}" srcId="{85451A86-025E-4F6F-8286-715B7AFB2C1C}" destId="{ED79936B-052B-4411-B69F-ED30EEA2733E}" srcOrd="1" destOrd="0" parTransId="{C17C40F3-16F5-4A8F-8CA4-E4F9C2401740}" sibTransId="{7C27FDE1-9ED1-4DF4-B456-931B0F69E7C0}"/>
    <dgm:cxn modelId="{7081C697-8FFB-4E9F-AE48-A8CB686E3BA6}" type="presOf" srcId="{6083DB86-A082-4E36-9CD5-B7C2BF527750}" destId="{E8690CAD-E19B-4508-B7F2-0E16F7DFBAC3}" srcOrd="0" destOrd="0" presId="urn:microsoft.com/office/officeart/2005/8/layout/vList2"/>
    <dgm:cxn modelId="{23917C38-DBAF-4E68-9DE9-C8A7049497A0}" type="presOf" srcId="{674B6C3B-9772-4CEC-93FE-D0CAB7D6CD6D}" destId="{1B1F60D3-190A-4CBC-B6FD-6A7D633DA69A}" srcOrd="0" destOrd="0" presId="urn:microsoft.com/office/officeart/2005/8/layout/vList2"/>
    <dgm:cxn modelId="{E4F5570F-B84B-4172-8574-B796A3311F05}" type="presOf" srcId="{AFE572F8-3EDD-4E19-8CFA-5F43BB5E4EBC}" destId="{4B942E12-753D-4D09-8BC4-4D4314BE30E5}" srcOrd="0" destOrd="0" presId="urn:microsoft.com/office/officeart/2005/8/layout/vList2"/>
    <dgm:cxn modelId="{AF7CA30F-D9DC-4441-90ED-956B919ED808}" srcId="{85451A86-025E-4F6F-8286-715B7AFB2C1C}" destId="{674B6C3B-9772-4CEC-93FE-D0CAB7D6CD6D}" srcOrd="0" destOrd="0" parTransId="{E7FC1DE5-F3AD-4E9F-AAAE-A48AC1176442}" sibTransId="{5668C895-6883-4D37-AA99-994677B769C4}"/>
    <dgm:cxn modelId="{161590A1-6234-4732-982F-8B4C3C73454C}" type="presOf" srcId="{85451A86-025E-4F6F-8286-715B7AFB2C1C}" destId="{751A5C66-8826-4709-8BB7-F7BB8342841A}" srcOrd="0" destOrd="0" presId="urn:microsoft.com/office/officeart/2005/8/layout/vList2"/>
    <dgm:cxn modelId="{7339639F-D7B9-4304-947F-3B4F826FFECD}" type="presParOf" srcId="{751A5C66-8826-4709-8BB7-F7BB8342841A}" destId="{1B1F60D3-190A-4CBC-B6FD-6A7D633DA69A}" srcOrd="0" destOrd="0" presId="urn:microsoft.com/office/officeart/2005/8/layout/vList2"/>
    <dgm:cxn modelId="{7D6AA63F-D0DF-4226-9667-390F0963B694}" type="presParOf" srcId="{751A5C66-8826-4709-8BB7-F7BB8342841A}" destId="{6B84289F-B621-4F15-8893-4E580FF4D844}" srcOrd="1" destOrd="0" presId="urn:microsoft.com/office/officeart/2005/8/layout/vList2"/>
    <dgm:cxn modelId="{84108863-CF6D-47C9-8DF9-927CCAEB8D42}" type="presParOf" srcId="{751A5C66-8826-4709-8BB7-F7BB8342841A}" destId="{973A497E-B21B-4AEA-9F28-A91BFF84A096}" srcOrd="2" destOrd="0" presId="urn:microsoft.com/office/officeart/2005/8/layout/vList2"/>
    <dgm:cxn modelId="{FC568CD4-EFAF-4042-9778-F6C7AFB15764}" type="presParOf" srcId="{751A5C66-8826-4709-8BB7-F7BB8342841A}" destId="{0C51B8F4-C363-4464-AD24-4B477685283B}" srcOrd="3" destOrd="0" presId="urn:microsoft.com/office/officeart/2005/8/layout/vList2"/>
    <dgm:cxn modelId="{634A26C3-055A-4185-8B6F-A17A62E08B78}" type="presParOf" srcId="{751A5C66-8826-4709-8BB7-F7BB8342841A}" destId="{9FD4F625-DE6D-44E5-8C23-6F3FF5CF77E1}" srcOrd="4" destOrd="0" presId="urn:microsoft.com/office/officeart/2005/8/layout/vList2"/>
    <dgm:cxn modelId="{D264206A-6E61-464F-8D33-298315C4AF23}" type="presParOf" srcId="{751A5C66-8826-4709-8BB7-F7BB8342841A}" destId="{E8B34106-31FF-4BBB-952F-7CFEF909AFFE}" srcOrd="5" destOrd="0" presId="urn:microsoft.com/office/officeart/2005/8/layout/vList2"/>
    <dgm:cxn modelId="{D77BBBEB-0005-4813-A843-83ECC1BFE6D5}" type="presParOf" srcId="{751A5C66-8826-4709-8BB7-F7BB8342841A}" destId="{E8690CAD-E19B-4508-B7F2-0E16F7DFBAC3}" srcOrd="6" destOrd="0" presId="urn:microsoft.com/office/officeart/2005/8/layout/vList2"/>
    <dgm:cxn modelId="{350380D0-53DB-4247-AB22-E33C36574825}" type="presParOf" srcId="{751A5C66-8826-4709-8BB7-F7BB8342841A}" destId="{AADFB50D-FE89-411B-894B-15E357A978DC}" srcOrd="7" destOrd="0" presId="urn:microsoft.com/office/officeart/2005/8/layout/vList2"/>
    <dgm:cxn modelId="{6FC66FC4-229E-4F34-8508-AEDEB67E8E85}" type="presParOf" srcId="{751A5C66-8826-4709-8BB7-F7BB8342841A}" destId="{4B942E12-753D-4D09-8BC4-4D4314BE30E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1F60D3-190A-4CBC-B6FD-6A7D633DA69A}">
      <dsp:nvSpPr>
        <dsp:cNvPr id="0" name=""/>
        <dsp:cNvSpPr/>
      </dsp:nvSpPr>
      <dsp:spPr>
        <a:xfrm>
          <a:off x="0" y="0"/>
          <a:ext cx="6692748" cy="79450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TESTING BEAGLEBONE BLACK WIRELESS</a:t>
          </a:r>
          <a:endParaRPr lang="en-US" sz="2000" b="1" kern="1200" dirty="0"/>
        </a:p>
      </dsp:txBody>
      <dsp:txXfrm>
        <a:off x="38784" y="38784"/>
        <a:ext cx="6615180" cy="716935"/>
      </dsp:txXfrm>
    </dsp:sp>
    <dsp:sp modelId="{973A497E-B21B-4AEA-9F28-A91BFF84A096}">
      <dsp:nvSpPr>
        <dsp:cNvPr id="0" name=""/>
        <dsp:cNvSpPr/>
      </dsp:nvSpPr>
      <dsp:spPr>
        <a:xfrm>
          <a:off x="0" y="878157"/>
          <a:ext cx="6692748" cy="794503"/>
        </a:xfrm>
        <a:prstGeom prst="roundRect">
          <a:avLst/>
        </a:prstGeom>
        <a:gradFill rotWithShape="0">
          <a:gsLst>
            <a:gs pos="0">
              <a:schemeClr val="accent3">
                <a:hueOff val="4105467"/>
                <a:satOff val="-1065"/>
                <a:lumOff val="117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4105467"/>
                <a:satOff val="-1065"/>
                <a:lumOff val="117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TESTING</a:t>
          </a:r>
          <a:r>
            <a:rPr lang="en-US" sz="2000" b="1" kern="1200" baseline="0" dirty="0" smtClean="0"/>
            <a:t> 16x2 LCD DISPLAY</a:t>
          </a:r>
          <a:endParaRPr lang="en-US" sz="2000" b="1" kern="1200" dirty="0"/>
        </a:p>
      </dsp:txBody>
      <dsp:txXfrm>
        <a:off x="38784" y="916941"/>
        <a:ext cx="6615180" cy="716935"/>
      </dsp:txXfrm>
    </dsp:sp>
    <dsp:sp modelId="{9FD4F625-DE6D-44E5-8C23-6F3FF5CF77E1}">
      <dsp:nvSpPr>
        <dsp:cNvPr id="0" name=""/>
        <dsp:cNvSpPr/>
      </dsp:nvSpPr>
      <dsp:spPr>
        <a:xfrm>
          <a:off x="0" y="1730260"/>
          <a:ext cx="6692748" cy="794503"/>
        </a:xfrm>
        <a:prstGeom prst="roundRect">
          <a:avLst/>
        </a:prstGeom>
        <a:gradFill rotWithShape="0">
          <a:gsLst>
            <a:gs pos="0">
              <a:schemeClr val="accent3">
                <a:hueOff val="8210934"/>
                <a:satOff val="-2130"/>
                <a:lumOff val="2353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8210934"/>
                <a:satOff val="-2130"/>
                <a:lumOff val="2353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TESTING HC-SR04 ULTRASONIC SENSOR</a:t>
          </a:r>
          <a:endParaRPr lang="en-US" sz="2000" b="1" kern="1200" dirty="0"/>
        </a:p>
      </dsp:txBody>
      <dsp:txXfrm>
        <a:off x="38784" y="1769044"/>
        <a:ext cx="6615180" cy="716935"/>
      </dsp:txXfrm>
    </dsp:sp>
    <dsp:sp modelId="{E8690CAD-E19B-4508-B7F2-0E16F7DFBAC3}">
      <dsp:nvSpPr>
        <dsp:cNvPr id="0" name=""/>
        <dsp:cNvSpPr/>
      </dsp:nvSpPr>
      <dsp:spPr>
        <a:xfrm>
          <a:off x="0" y="2582363"/>
          <a:ext cx="6692748" cy="794503"/>
        </a:xfrm>
        <a:prstGeom prst="roundRect">
          <a:avLst/>
        </a:prstGeom>
        <a:gradFill rotWithShape="0">
          <a:gsLst>
            <a:gs pos="0">
              <a:schemeClr val="accent3">
                <a:hueOff val="12316402"/>
                <a:satOff val="-3195"/>
                <a:lumOff val="353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12316402"/>
                <a:satOff val="-3195"/>
                <a:lumOff val="353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TESTING ADAFRUIT ULTIMATE GPS BREAKOUT MODULE</a:t>
          </a:r>
          <a:endParaRPr lang="en-US" sz="2000" b="1" kern="1200" dirty="0"/>
        </a:p>
      </dsp:txBody>
      <dsp:txXfrm>
        <a:off x="38784" y="2621147"/>
        <a:ext cx="6615180" cy="716935"/>
      </dsp:txXfrm>
    </dsp:sp>
    <dsp:sp modelId="{4B942E12-753D-4D09-8BC4-4D4314BE30E5}">
      <dsp:nvSpPr>
        <dsp:cNvPr id="0" name=""/>
        <dsp:cNvSpPr/>
      </dsp:nvSpPr>
      <dsp:spPr>
        <a:xfrm>
          <a:off x="0" y="3434466"/>
          <a:ext cx="6692748" cy="794503"/>
        </a:xfrm>
        <a:prstGeom prst="roundRect">
          <a:avLst/>
        </a:prstGeom>
        <a:gradFill rotWithShape="0">
          <a:gsLst>
            <a:gs pos="0">
              <a:schemeClr val="accent3">
                <a:hueOff val="16421869"/>
                <a:satOff val="-4260"/>
                <a:lumOff val="470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16421869"/>
                <a:satOff val="-4260"/>
                <a:lumOff val="470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TESTING 28BYJ-48 STEPPER MOTOR AND ULN2003 DRIVER BOARD</a:t>
          </a:r>
          <a:endParaRPr lang="en-US" sz="2000" b="1" kern="1200" dirty="0"/>
        </a:p>
      </dsp:txBody>
      <dsp:txXfrm>
        <a:off x="38784" y="3473250"/>
        <a:ext cx="6615180" cy="716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241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130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7523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4524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6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35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617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29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96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7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42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96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90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05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62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65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99CEE-DFEB-4E59-ADD6-6A52A4F5A503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B198E-86D3-468D-9E73-8749A2DD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850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7">
            <a:extLst>
              <a:ext uri="{FF2B5EF4-FFF2-40B4-BE49-F238E27FC236}">
                <a16:creationId xmlns="" xmlns:a16="http://schemas.microsoft.com/office/drawing/2014/main" id="{6BFC9644-673A-459F-B3C5-9310A4E50E3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4" name="Group 9">
            <a:extLst>
              <a:ext uri="{FF2B5EF4-FFF2-40B4-BE49-F238E27FC236}">
                <a16:creationId xmlns="" xmlns:a16="http://schemas.microsoft.com/office/drawing/2014/main" id="{4ADB9295-9645-4BF2-ADFD-75800B7FAD0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="" xmlns:a16="http://schemas.microsoft.com/office/drawing/2014/main" id="{95B061E9-E435-4E1B-B160-96584A1166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="" xmlns:a16="http://schemas.microsoft.com/office/drawing/2014/main" id="{3CD7972E-7D38-40EE-A80B-E2A848811ED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="" xmlns:a16="http://schemas.microsoft.com/office/drawing/2014/main" id="{524A3B55-746F-419F-8CFF-5F3A4BE143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="" xmlns:a16="http://schemas.microsoft.com/office/drawing/2014/main" id="{9C63219B-AD72-4494-935E-F5C70DB5497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="" xmlns:a16="http://schemas.microsoft.com/office/drawing/2014/main" id="{15B41FD2-05E2-44E7-8760-09E65D1C603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="" xmlns:a16="http://schemas.microsoft.com/office/drawing/2014/main" id="{FE6D63D0-3347-4EE2-8F65-F1C32168FA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="" xmlns:a16="http://schemas.microsoft.com/office/drawing/2014/main" id="{538A46A3-DB16-45D5-B636-03EFE39FE9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="" xmlns:a16="http://schemas.microsoft.com/office/drawing/2014/main" id="{0B8A2B0E-823F-4BE8-9359-45143BB124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="" xmlns:a16="http://schemas.microsoft.com/office/drawing/2014/main" id="{44516B3C-A8BE-46FC-B643-3DFEB7F283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="" xmlns:a16="http://schemas.microsoft.com/office/drawing/2014/main" id="{59FD699C-3920-4E57-BE27-165A3F036C2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="" xmlns:a16="http://schemas.microsoft.com/office/drawing/2014/main" id="{0FB0C02E-3F53-4889-8ADF-80DBC43F693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="" xmlns:a16="http://schemas.microsoft.com/office/drawing/2014/main" id="{F8A0C89C-946F-4BCD-8A27-BB73E37FE52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="" xmlns:a16="http://schemas.microsoft.com/office/drawing/2014/main" id="{70C83EAF-4E92-4849-A240-B257871DC0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="" xmlns:a16="http://schemas.microsoft.com/office/drawing/2014/main" id="{320FD164-4D7A-469C-B3F4-B926BFACF5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="" xmlns:a16="http://schemas.microsoft.com/office/drawing/2014/main" id="{F6E14D9A-4E63-48FF-95C5-9E8DDFF86C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="" xmlns:a16="http://schemas.microsoft.com/office/drawing/2014/main" id="{F3DCD24F-3CA8-4404-B22C-E4C928995F3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="" xmlns:a16="http://schemas.microsoft.com/office/drawing/2014/main" id="{8AD2E827-32A3-4BE4-9CC6-8315629177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="" xmlns:a16="http://schemas.microsoft.com/office/drawing/2014/main" id="{47FB2CCC-1230-494F-B2D1-F05E5B8EDF5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="" xmlns:a16="http://schemas.microsoft.com/office/drawing/2014/main" id="{A5F44514-9274-47E3-9243-CA9356C166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="" xmlns:a16="http://schemas.microsoft.com/office/drawing/2014/main" id="{D06192CD-AD86-4DCA-8B53-4ACCA46583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="" xmlns:a16="http://schemas.microsoft.com/office/drawing/2014/main" id="{99E9203A-21E4-46D8-981A-4B28CA320A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="" xmlns:a16="http://schemas.microsoft.com/office/drawing/2014/main" id="{32FCE9B6-FB52-4045-8DCC-E5959B9A403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="" xmlns:a16="http://schemas.microsoft.com/office/drawing/2014/main" id="{E4A7025C-CDE8-429A-BBB9-E7380C9623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="" xmlns:a16="http://schemas.microsoft.com/office/drawing/2014/main" id="{A4EA0256-5DF5-437A-98A7-B79F3E6BB89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="" xmlns:a16="http://schemas.microsoft.com/office/drawing/2014/main" id="{90C9433D-9E1C-493B-BEBD-C3081FFA32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="" xmlns:a16="http://schemas.microsoft.com/office/drawing/2014/main" id="{352B39BB-F298-4285-A709-1FBA0CB722C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="" xmlns:a16="http://schemas.microsoft.com/office/drawing/2014/main" id="{31CAF2A0-CBA0-4E86-AA87-8750EC1AFB2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75B382E-9BEA-44ED-B8FC-4428BD377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093787"/>
            <a:ext cx="3855146" cy="4697413"/>
          </a:xfrm>
        </p:spPr>
        <p:txBody>
          <a:bodyPr>
            <a:normAutofit/>
          </a:bodyPr>
          <a:lstStyle/>
          <a:p>
            <a:r>
              <a:rPr lang="en-US" b="1" dirty="0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ASSIGNMENT </a:t>
            </a:r>
            <a:r>
              <a:rPr lang="en-US" b="1" dirty="0" smtClean="0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en-US" b="1" dirty="0">
              <a:ln>
                <a:solidFill>
                  <a:schemeClr val="accent1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Round Diagonal Corner Rectangle 7">
            <a:extLst>
              <a:ext uri="{FF2B5EF4-FFF2-40B4-BE49-F238E27FC236}">
                <a16:creationId xmlns="" xmlns:a16="http://schemas.microsoft.com/office/drawing/2014/main" id="{7D1C411D-0818-4640-8657-2AF78250C8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accent6">
              <a:lumMod val="50000"/>
            </a:schemeClr>
          </a:solidFill>
          <a:ln w="19050" cap="sq">
            <a:noFill/>
            <a:miter lim="800000"/>
          </a:ln>
          <a:effectLst>
            <a:glow rad="101600">
              <a:schemeClr val="accent1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55BF6E-EFC2-4A9D-888C-525FBBD54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14752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1:</a:t>
            </a:r>
          </a:p>
          <a:p>
            <a:pPr marL="0" indent="0">
              <a:buNone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Sruthy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Krishnan(c0749122)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58DB1FFC-8E15-4038-BE8D-D7E3DA402E65}"/>
              </a:ext>
            </a:extLst>
          </p:cNvPr>
          <p:cNvSpPr txBox="1"/>
          <p:nvPr/>
        </p:nvSpPr>
        <p:spPr>
          <a:xfrm>
            <a:off x="4835296" y="4867870"/>
            <a:ext cx="722335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 : IOT BASED SMART PARKING USING BEAGLEBONE WIRELESS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70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E9B448F0-DA06-4165-AB5F-4330A20E06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92D83638-A467-411A-9C31-FE9A111CD8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shade val="92000"/>
                  <a:hueMod val="104000"/>
                  <a:satMod val="140000"/>
                  <a:lumMod val="68000"/>
                </a:schemeClr>
              </a:gs>
            </a:gsLst>
            <a:lin ang="5040000" scaled="0"/>
          </a:gradFill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2576BCDF-119F-4EB5-83D7-ED823C93EB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="" xmlns:a16="http://schemas.microsoft.com/office/drawing/2014/main" id="{43D63E8F-FD8A-4CE3-B7C9-3E9E2B66B5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="" xmlns:a16="http://schemas.microsoft.com/office/drawing/2014/main" id="{D107D890-1831-46D8-90FB-F2FC0B2884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="" xmlns:a16="http://schemas.microsoft.com/office/drawing/2014/main" id="{02440904-A4EC-4F72-8E22-AAF4D9DB5C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="" xmlns:a16="http://schemas.microsoft.com/office/drawing/2014/main" id="{625E9C1F-1569-416B-A85C-FA14348722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="" xmlns:a16="http://schemas.microsoft.com/office/drawing/2014/main" id="{3A186C77-43BF-4B1B-8170-48944F30575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="" xmlns:a16="http://schemas.microsoft.com/office/drawing/2014/main" id="{FA8D72C1-8526-44B4-9333-5E0057ECCA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="" xmlns:a16="http://schemas.microsoft.com/office/drawing/2014/main" id="{790E4BA0-9C47-48B6-AA4A-8FC22DA954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="" xmlns:a16="http://schemas.microsoft.com/office/drawing/2014/main" id="{FD051475-431F-4B9D-94C6-7B49A69582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="" xmlns:a16="http://schemas.microsoft.com/office/drawing/2014/main" id="{82255D2F-85A1-4A19-8BC4-EB2715F36CC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="" xmlns:a16="http://schemas.microsoft.com/office/drawing/2014/main" id="{EBC3A004-9794-4EFA-83F0-989248797CD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="" xmlns:a16="http://schemas.microsoft.com/office/drawing/2014/main" id="{6EFD9FC3-E11A-44E3-BCAC-A07F3C601F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="" xmlns:a16="http://schemas.microsoft.com/office/drawing/2014/main" id="{AB6AB6F7-6592-4028-B349-1C0E53A29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="" xmlns:a16="http://schemas.microsoft.com/office/drawing/2014/main" id="{6C2415E6-F914-4C11-B48B-4910AA6CA6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="" xmlns:a16="http://schemas.microsoft.com/office/drawing/2014/main" id="{2412013C-072A-489E-851A-CFEF91A9A6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="" xmlns:a16="http://schemas.microsoft.com/office/drawing/2014/main" id="{DE93DF9F-296F-4DE4-8813-D8C04DE4CF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="" xmlns:a16="http://schemas.microsoft.com/office/drawing/2014/main" id="{F440D966-5030-460C-9916-BF9B915421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="" xmlns:a16="http://schemas.microsoft.com/office/drawing/2014/main" id="{1EFE245D-BA05-4F4D-A6E8-40739F48E7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="" xmlns:a16="http://schemas.microsoft.com/office/drawing/2014/main" id="{ED67811C-F735-441C-98A6-2517EC099A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="" xmlns:a16="http://schemas.microsoft.com/office/drawing/2014/main" id="{3070FC44-32F9-470F-A131-868F3F1DB7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="" xmlns:a16="http://schemas.microsoft.com/office/drawing/2014/main" id="{95FB52C7-C779-4E3F-978C-4595FEF868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="" xmlns:a16="http://schemas.microsoft.com/office/drawing/2014/main" id="{D4EB1759-62AC-4B24-9DC6-E4F8737E898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="" xmlns:a16="http://schemas.microsoft.com/office/drawing/2014/main" id="{7BF6FB39-864B-4F58-86E8-790E16FB3C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="" xmlns:a16="http://schemas.microsoft.com/office/drawing/2014/main" id="{5FE4FA46-B51C-43DA-87FC-2644ED117A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="" xmlns:a16="http://schemas.microsoft.com/office/drawing/2014/main" id="{25DD1322-2D3A-4E7B-B23B-B4F96E02C2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="" xmlns:a16="http://schemas.microsoft.com/office/drawing/2014/main" id="{6E4FFBEB-52BB-494D-AD99-A0F072AB6F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="" xmlns:a16="http://schemas.microsoft.com/office/drawing/2014/main" id="{7DE92406-3F65-4333-BAAA-A9A7B5AEE91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="" xmlns:a16="http://schemas.microsoft.com/office/drawing/2014/main" id="{B8B0FFC4-D1BB-4BB9-A224-BB78BFD338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881C0A-F5A0-40F4-85B3-757A9F2E5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ADAFRUIT ULTIMATE GPS BREAKOUT MODULE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B877FE6-66D0-482B-BEF7-3F68D56EF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611313"/>
            <a:ext cx="6074409" cy="5232400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Testing completed by connecting GPS module with Arduino UNO</a:t>
            </a:r>
          </a:p>
          <a:p>
            <a:pPr>
              <a:lnSpc>
                <a:spcPct val="110000"/>
              </a:lnSpc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GPS connections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GPS                       Arduino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Vin  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5V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TX  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TX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RX     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RX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GND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GND</a:t>
            </a:r>
          </a:p>
          <a:p>
            <a:pPr>
              <a:lnSpc>
                <a:spcPct val="110000"/>
              </a:lnSpc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Tested by uploading an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blank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sketch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into the Arduino and displayed the output on the serial monitor</a:t>
            </a:r>
          </a:p>
          <a:p>
            <a:pPr>
              <a:lnSpc>
                <a:spcPct val="110000"/>
              </a:lnSpc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The output was in the form of NMEA data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="" xmlns:a16="http://schemas.microsoft.com/office/drawing/2014/main" id="{8DB4BB99-C854-45F9-BED1-63D15E3A24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="" xmlns:a16="http://schemas.microsoft.com/office/drawing/2014/main" id="{5D1CCC4C-284C-4BF6-97D9-D974674634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="" xmlns:a16="http://schemas.microsoft.com/office/drawing/2014/main" id="{35D82D1B-EB09-4028-9107-D60B547C7B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="" xmlns:a16="http://schemas.microsoft.com/office/drawing/2014/main" id="{1389EE93-8059-437E-8507-7557AD68FB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="" xmlns:a16="http://schemas.microsoft.com/office/drawing/2014/main" id="{377C05DC-75FF-4426-A34F-DBF0C7E7BE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="" xmlns:a16="http://schemas.microsoft.com/office/drawing/2014/main" id="{03D385C8-866D-437D-91B1-2E3ECDD88E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="" xmlns:a16="http://schemas.microsoft.com/office/drawing/2014/main" id="{3F649CBB-748F-4C79-A14F-C531C40B08B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="" xmlns:a16="http://schemas.microsoft.com/office/drawing/2014/main" id="{7F4622C0-84AF-41F1-9128-FE73CADD36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="" xmlns:a16="http://schemas.microsoft.com/office/drawing/2014/main" id="{CC6F29C1-A471-4CDE-8C21-E4B15C5EF4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="" xmlns:a16="http://schemas.microsoft.com/office/drawing/2014/main" id="{67F5B7DA-86C7-4AE0-96B6-D7F5AA51E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="" xmlns:a16="http://schemas.microsoft.com/office/drawing/2014/main" id="{0FA481E3-0439-484A-AC9B-19D58B98E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714" y="1974851"/>
            <a:ext cx="4812811" cy="405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65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6626" y="5445759"/>
            <a:ext cx="5096828" cy="7010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displayed on the serial monitor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920" y="254000"/>
            <a:ext cx="796544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1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E9B448F0-DA06-4165-AB5F-4330A20E06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92D83638-A467-411A-9C31-FE9A111CD8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shade val="92000"/>
                  <a:hueMod val="104000"/>
                  <a:satMod val="140000"/>
                  <a:lumMod val="68000"/>
                </a:schemeClr>
              </a:gs>
            </a:gsLst>
            <a:lin ang="5040000" scaled="0"/>
          </a:gradFill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2576BCDF-119F-4EB5-83D7-ED823C93EB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="" xmlns:a16="http://schemas.microsoft.com/office/drawing/2014/main" id="{43D63E8F-FD8A-4CE3-B7C9-3E9E2B66B5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="" xmlns:a16="http://schemas.microsoft.com/office/drawing/2014/main" id="{D107D890-1831-46D8-90FB-F2FC0B2884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="" xmlns:a16="http://schemas.microsoft.com/office/drawing/2014/main" id="{02440904-A4EC-4F72-8E22-AAF4D9DB5C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="" xmlns:a16="http://schemas.microsoft.com/office/drawing/2014/main" id="{625E9C1F-1569-416B-A85C-FA14348722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="" xmlns:a16="http://schemas.microsoft.com/office/drawing/2014/main" id="{3A186C77-43BF-4B1B-8170-48944F30575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="" xmlns:a16="http://schemas.microsoft.com/office/drawing/2014/main" id="{FA8D72C1-8526-44B4-9333-5E0057ECCA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="" xmlns:a16="http://schemas.microsoft.com/office/drawing/2014/main" id="{790E4BA0-9C47-48B6-AA4A-8FC22DA954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="" xmlns:a16="http://schemas.microsoft.com/office/drawing/2014/main" id="{FD051475-431F-4B9D-94C6-7B49A69582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="" xmlns:a16="http://schemas.microsoft.com/office/drawing/2014/main" id="{82255D2F-85A1-4A19-8BC4-EB2715F36CC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="" xmlns:a16="http://schemas.microsoft.com/office/drawing/2014/main" id="{EBC3A004-9794-4EFA-83F0-989248797CD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="" xmlns:a16="http://schemas.microsoft.com/office/drawing/2014/main" id="{6EFD9FC3-E11A-44E3-BCAC-A07F3C601F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="" xmlns:a16="http://schemas.microsoft.com/office/drawing/2014/main" id="{AB6AB6F7-6592-4028-B349-1C0E53A29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="" xmlns:a16="http://schemas.microsoft.com/office/drawing/2014/main" id="{6C2415E6-F914-4C11-B48B-4910AA6CA6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="" xmlns:a16="http://schemas.microsoft.com/office/drawing/2014/main" id="{2412013C-072A-489E-851A-CFEF91A9A6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="" xmlns:a16="http://schemas.microsoft.com/office/drawing/2014/main" id="{DE93DF9F-296F-4DE4-8813-D8C04DE4CF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="" xmlns:a16="http://schemas.microsoft.com/office/drawing/2014/main" id="{F440D966-5030-460C-9916-BF9B915421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="" xmlns:a16="http://schemas.microsoft.com/office/drawing/2014/main" id="{1EFE245D-BA05-4F4D-A6E8-40739F48E7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="" xmlns:a16="http://schemas.microsoft.com/office/drawing/2014/main" id="{ED67811C-F735-441C-98A6-2517EC099A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="" xmlns:a16="http://schemas.microsoft.com/office/drawing/2014/main" id="{3070FC44-32F9-470F-A131-868F3F1DB7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="" xmlns:a16="http://schemas.microsoft.com/office/drawing/2014/main" id="{95FB52C7-C779-4E3F-978C-4595FEF868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="" xmlns:a16="http://schemas.microsoft.com/office/drawing/2014/main" id="{D4EB1759-62AC-4B24-9DC6-E4F8737E898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="" xmlns:a16="http://schemas.microsoft.com/office/drawing/2014/main" id="{7BF6FB39-864B-4F58-86E8-790E16FB3C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="" xmlns:a16="http://schemas.microsoft.com/office/drawing/2014/main" id="{5FE4FA46-B51C-43DA-87FC-2644ED117A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="" xmlns:a16="http://schemas.microsoft.com/office/drawing/2014/main" id="{25DD1322-2D3A-4E7B-B23B-B4F96E02C2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="" xmlns:a16="http://schemas.microsoft.com/office/drawing/2014/main" id="{6E4FFBEB-52BB-494D-AD99-A0F072AB6F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="" xmlns:a16="http://schemas.microsoft.com/office/drawing/2014/main" id="{7DE92406-3F65-4333-BAAA-A9A7B5AEE91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="" xmlns:a16="http://schemas.microsoft.com/office/drawing/2014/main" id="{B8B0FFC4-D1BB-4BB9-A224-BB78BFD338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29CEFF-5D05-42EF-B581-E07F1021C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28BYJ-48 STEPPER MOTOR AND ULN2003 DRIVER BOARD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FCC6527-3DE5-4FA2-90EB-1C80EEBFC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620838"/>
            <a:ext cx="5337482" cy="4984750"/>
          </a:xfrm>
        </p:spPr>
        <p:txBody>
          <a:bodyPr anchor="t">
            <a:normAutofit fontScale="25000" lnSpcReduction="20000"/>
          </a:bodyPr>
          <a:lstStyle/>
          <a:p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28BYJ-48 stepper motor connected to Arduino using ULN2003 motor driver</a:t>
            </a:r>
          </a:p>
          <a:p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Motor driver connections</a:t>
            </a:r>
          </a:p>
          <a:p>
            <a:pPr marL="0" indent="0"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ULN2003                       Arduino</a:t>
            </a:r>
          </a:p>
          <a:p>
            <a:pPr marL="0" indent="0"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Vin             </a:t>
            </a: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5V</a:t>
            </a:r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Pin 1           </a:t>
            </a: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Pin 9</a:t>
            </a:r>
          </a:p>
          <a:p>
            <a:pPr marL="0" indent="0"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Pin 2           </a:t>
            </a: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Pin </a:t>
            </a: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10</a:t>
            </a:r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Pin 3           </a:t>
            </a: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Pin </a:t>
            </a: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11</a:t>
            </a:r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Pin 4           </a:t>
            </a: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Pin </a:t>
            </a: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12</a:t>
            </a:r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GND           </a:t>
            </a: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GND</a:t>
            </a:r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="" xmlns:a16="http://schemas.microsoft.com/office/drawing/2014/main" id="{8DB4BB99-C854-45F9-BED1-63D15E3A24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="" xmlns:a16="http://schemas.microsoft.com/office/drawing/2014/main" id="{5D1CCC4C-284C-4BF6-97D9-D974674634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="" xmlns:a16="http://schemas.microsoft.com/office/drawing/2014/main" id="{35D82D1B-EB09-4028-9107-D60B547C7B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="" xmlns:a16="http://schemas.microsoft.com/office/drawing/2014/main" id="{1389EE93-8059-437E-8507-7557AD68FB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="" xmlns:a16="http://schemas.microsoft.com/office/drawing/2014/main" id="{377C05DC-75FF-4426-A34F-DBF0C7E7BE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="" xmlns:a16="http://schemas.microsoft.com/office/drawing/2014/main" id="{03D385C8-866D-437D-91B1-2E3ECDD88E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="" xmlns:a16="http://schemas.microsoft.com/office/drawing/2014/main" id="{3F649CBB-748F-4C79-A14F-C531C40B08B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="" xmlns:a16="http://schemas.microsoft.com/office/drawing/2014/main" id="{7F4622C0-84AF-41F1-9128-FE73CADD36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="" xmlns:a16="http://schemas.microsoft.com/office/drawing/2014/main" id="{CC6F29C1-A471-4CDE-8C21-E4B15C5EF4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="" xmlns:a16="http://schemas.microsoft.com/office/drawing/2014/main" id="{67F5B7DA-86C7-4AE0-96B6-D7F5AA51E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="" xmlns:a16="http://schemas.microsoft.com/office/drawing/2014/main" id="{0FA481E3-0439-484A-AC9B-19D58B98E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744" y="1977391"/>
            <a:ext cx="5164324" cy="394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318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E9B448F0-DA06-4165-AB5F-4330A20E06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92D83638-A467-411A-9C31-FE9A111CD8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2576BCDF-119F-4EB5-83D7-ED823C93EB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="" xmlns:a16="http://schemas.microsoft.com/office/drawing/2014/main" id="{43D63E8F-FD8A-4CE3-B7C9-3E9E2B66B5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="" xmlns:a16="http://schemas.microsoft.com/office/drawing/2014/main" id="{D107D890-1831-46D8-90FB-F2FC0B2884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="" xmlns:a16="http://schemas.microsoft.com/office/drawing/2014/main" id="{02440904-A4EC-4F72-8E22-AAF4D9DB5C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="" xmlns:a16="http://schemas.microsoft.com/office/drawing/2014/main" id="{625E9C1F-1569-416B-A85C-FA14348722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="" xmlns:a16="http://schemas.microsoft.com/office/drawing/2014/main" id="{3A186C77-43BF-4B1B-8170-48944F30575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="" xmlns:a16="http://schemas.microsoft.com/office/drawing/2014/main" id="{FA8D72C1-8526-44B4-9333-5E0057ECCA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="" xmlns:a16="http://schemas.microsoft.com/office/drawing/2014/main" id="{790E4BA0-9C47-48B6-AA4A-8FC22DA954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="" xmlns:a16="http://schemas.microsoft.com/office/drawing/2014/main" id="{FD051475-431F-4B9D-94C6-7B49A69582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="" xmlns:a16="http://schemas.microsoft.com/office/drawing/2014/main" id="{82255D2F-85A1-4A19-8BC4-EB2715F36CC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="" xmlns:a16="http://schemas.microsoft.com/office/drawing/2014/main" id="{EBC3A004-9794-4EFA-83F0-989248797CD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="" xmlns:a16="http://schemas.microsoft.com/office/drawing/2014/main" id="{6EFD9FC3-E11A-44E3-BCAC-A07F3C601F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="" xmlns:a16="http://schemas.microsoft.com/office/drawing/2014/main" id="{AB6AB6F7-6592-4028-B349-1C0E53A29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="" xmlns:a16="http://schemas.microsoft.com/office/drawing/2014/main" id="{6C2415E6-F914-4C11-B48B-4910AA6CA6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="" xmlns:a16="http://schemas.microsoft.com/office/drawing/2014/main" id="{2412013C-072A-489E-851A-CFEF91A9A6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="" xmlns:a16="http://schemas.microsoft.com/office/drawing/2014/main" id="{DE93DF9F-296F-4DE4-8813-D8C04DE4CF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="" xmlns:a16="http://schemas.microsoft.com/office/drawing/2014/main" id="{F440D966-5030-460C-9916-BF9B915421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="" xmlns:a16="http://schemas.microsoft.com/office/drawing/2014/main" id="{1EFE245D-BA05-4F4D-A6E8-40739F48E7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="" xmlns:a16="http://schemas.microsoft.com/office/drawing/2014/main" id="{ED67811C-F735-441C-98A6-2517EC099A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="" xmlns:a16="http://schemas.microsoft.com/office/drawing/2014/main" id="{3070FC44-32F9-470F-A131-868F3F1DB7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="" xmlns:a16="http://schemas.microsoft.com/office/drawing/2014/main" id="{95FB52C7-C779-4E3F-978C-4595FEF868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="" xmlns:a16="http://schemas.microsoft.com/office/drawing/2014/main" id="{D4EB1759-62AC-4B24-9DC6-E4F8737E898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="" xmlns:a16="http://schemas.microsoft.com/office/drawing/2014/main" id="{7BF6FB39-864B-4F58-86E8-790E16FB3C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="" xmlns:a16="http://schemas.microsoft.com/office/drawing/2014/main" id="{5FE4FA46-B51C-43DA-87FC-2644ED117A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="" xmlns:a16="http://schemas.microsoft.com/office/drawing/2014/main" id="{25DD1322-2D3A-4E7B-B23B-B4F96E02C2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="" xmlns:a16="http://schemas.microsoft.com/office/drawing/2014/main" id="{6E4FFBEB-52BB-494D-AD99-A0F072AB6F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="" xmlns:a16="http://schemas.microsoft.com/office/drawing/2014/main" id="{7DE92406-3F65-4333-BAAA-A9A7B5AEE91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="" xmlns:a16="http://schemas.microsoft.com/office/drawing/2014/main" id="{B8B0FFC4-D1BB-4BB9-A224-BB78BFD338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BD800AC-F408-4AF5-83EF-A0212AD9E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570" y="2366962"/>
            <a:ext cx="10703540" cy="3534891"/>
          </a:xfrm>
        </p:spPr>
        <p:txBody>
          <a:bodyPr anchor="t"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Connected Stepper motor to the motor driver using the cable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Tested the stepper motor by running a code in the Arduino IDE and obtained full rotation of motor as output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="" xmlns:a16="http://schemas.microsoft.com/office/drawing/2014/main" id="{8DB4BB99-C854-45F9-BED1-63D15E3A24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="" xmlns:a16="http://schemas.microsoft.com/office/drawing/2014/main" id="{5D1CCC4C-284C-4BF6-97D9-D974674634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="" xmlns:a16="http://schemas.microsoft.com/office/drawing/2014/main" id="{35D82D1B-EB09-4028-9107-D60B547C7B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="" xmlns:a16="http://schemas.microsoft.com/office/drawing/2014/main" id="{1389EE93-8059-437E-8507-7557AD68FB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="" xmlns:a16="http://schemas.microsoft.com/office/drawing/2014/main" id="{377C05DC-75FF-4426-A34F-DBF0C7E7BE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="" xmlns:a16="http://schemas.microsoft.com/office/drawing/2014/main" id="{03D385C8-866D-437D-91B1-2E3ECDD88E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="" xmlns:a16="http://schemas.microsoft.com/office/drawing/2014/main" id="{3F649CBB-748F-4C79-A14F-C531C40B08B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="" xmlns:a16="http://schemas.microsoft.com/office/drawing/2014/main" id="{7F4622C0-84AF-41F1-9128-FE73CADD36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="" xmlns:a16="http://schemas.microsoft.com/office/drawing/2014/main" id="{CC6F29C1-A471-4CDE-8C21-E4B15C5EF4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="" xmlns:a16="http://schemas.microsoft.com/office/drawing/2014/main" id="{67F5B7DA-86C7-4AE0-96B6-D7F5AA51E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="" xmlns:a16="http://schemas.microsoft.com/office/drawing/2014/main" id="{0FA481E3-0439-484A-AC9B-19D58B98E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29787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E9B448F0-DA06-4165-AB5F-4330A20E06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92D83638-A467-411A-9C31-FE9A111CD8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shade val="92000"/>
                  <a:hueMod val="104000"/>
                  <a:satMod val="140000"/>
                  <a:lumMod val="68000"/>
                </a:schemeClr>
              </a:gs>
            </a:gsLst>
            <a:path path="shape">
              <a:fillToRect l="50000" t="50000" r="50000" b="50000"/>
            </a:path>
            <a:tileRect/>
          </a:gradFill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2576BCDF-119F-4EB5-83D7-ED823C93EB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="" xmlns:a16="http://schemas.microsoft.com/office/drawing/2014/main" id="{43D63E8F-FD8A-4CE3-B7C9-3E9E2B66B5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="" xmlns:a16="http://schemas.microsoft.com/office/drawing/2014/main" id="{D107D890-1831-46D8-90FB-F2FC0B2884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="" xmlns:a16="http://schemas.microsoft.com/office/drawing/2014/main" id="{02440904-A4EC-4F72-8E22-AAF4D9DB5C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="" xmlns:a16="http://schemas.microsoft.com/office/drawing/2014/main" id="{625E9C1F-1569-416B-A85C-FA14348722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="" xmlns:a16="http://schemas.microsoft.com/office/drawing/2014/main" id="{3A186C77-43BF-4B1B-8170-48944F30575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="" xmlns:a16="http://schemas.microsoft.com/office/drawing/2014/main" id="{FA8D72C1-8526-44B4-9333-5E0057ECCA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="" xmlns:a16="http://schemas.microsoft.com/office/drawing/2014/main" id="{790E4BA0-9C47-48B6-AA4A-8FC22DA954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="" xmlns:a16="http://schemas.microsoft.com/office/drawing/2014/main" id="{FD051475-431F-4B9D-94C6-7B49A69582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="" xmlns:a16="http://schemas.microsoft.com/office/drawing/2014/main" id="{82255D2F-85A1-4A19-8BC4-EB2715F36CC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="" xmlns:a16="http://schemas.microsoft.com/office/drawing/2014/main" id="{EBC3A004-9794-4EFA-83F0-989248797CD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="" xmlns:a16="http://schemas.microsoft.com/office/drawing/2014/main" id="{6EFD9FC3-E11A-44E3-BCAC-A07F3C601F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="" xmlns:a16="http://schemas.microsoft.com/office/drawing/2014/main" id="{AB6AB6F7-6592-4028-B349-1C0E53A29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="" xmlns:a16="http://schemas.microsoft.com/office/drawing/2014/main" id="{6C2415E6-F914-4C11-B48B-4910AA6CA6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="" xmlns:a16="http://schemas.microsoft.com/office/drawing/2014/main" id="{2412013C-072A-489E-851A-CFEF91A9A6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="" xmlns:a16="http://schemas.microsoft.com/office/drawing/2014/main" id="{DE93DF9F-296F-4DE4-8813-D8C04DE4CF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="" xmlns:a16="http://schemas.microsoft.com/office/drawing/2014/main" id="{F440D966-5030-460C-9916-BF9B915421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="" xmlns:a16="http://schemas.microsoft.com/office/drawing/2014/main" id="{1EFE245D-BA05-4F4D-A6E8-40739F48E7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="" xmlns:a16="http://schemas.microsoft.com/office/drawing/2014/main" id="{ED67811C-F735-441C-98A6-2517EC099A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="" xmlns:a16="http://schemas.microsoft.com/office/drawing/2014/main" id="{3070FC44-32F9-470F-A131-868F3F1DB7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="" xmlns:a16="http://schemas.microsoft.com/office/drawing/2014/main" id="{95FB52C7-C779-4E3F-978C-4595FEF868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="" xmlns:a16="http://schemas.microsoft.com/office/drawing/2014/main" id="{D4EB1759-62AC-4B24-9DC6-E4F8737E898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="" xmlns:a16="http://schemas.microsoft.com/office/drawing/2014/main" id="{7BF6FB39-864B-4F58-86E8-790E16FB3C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="" xmlns:a16="http://schemas.microsoft.com/office/drawing/2014/main" id="{5FE4FA46-B51C-43DA-87FC-2644ED117A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="" xmlns:a16="http://schemas.microsoft.com/office/drawing/2014/main" id="{25DD1322-2D3A-4E7B-B23B-B4F96E02C2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="" xmlns:a16="http://schemas.microsoft.com/office/drawing/2014/main" id="{6E4FFBEB-52BB-494D-AD99-A0F072AB6F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="" xmlns:a16="http://schemas.microsoft.com/office/drawing/2014/main" id="{7DE92406-3F65-4333-BAAA-A9A7B5AEE91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="" xmlns:a16="http://schemas.microsoft.com/office/drawing/2014/main" id="{B8B0FFC4-D1BB-4BB9-A224-BB78BFD338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AB68E81-7556-4431-9BCC-F2CEA7B0A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288" y="39065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582EDA8-3EAD-4E9A-85D1-07489119F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075" y="1420812"/>
            <a:ext cx="10504487" cy="5046537"/>
          </a:xfrm>
          <a:ln>
            <a:noFill/>
          </a:ln>
        </p:spPr>
        <p:txBody>
          <a:bodyPr anchor="t">
            <a:noAutofit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Georgia Tech(2020</a:t>
            </a:r>
            <a:r>
              <a:rPr lang="en-US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 How to configure the </a:t>
            </a:r>
            <a:r>
              <a:rPr lang="en-US" sz="20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on a </a:t>
            </a:r>
            <a:r>
              <a:rPr lang="en-US" sz="20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retrieved from </a:t>
            </a:r>
            <a:r>
              <a:rPr lang="en-IN" sz="2000" u="sng" dirty="0">
                <a:ln>
                  <a:solidFill>
                    <a:srgbClr val="0070C0"/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https://fis.gatech.edu/how-to-configure-bbw-wifi</a:t>
            </a:r>
            <a:r>
              <a:rPr lang="en-IN" sz="2000" u="sng" dirty="0" smtClean="0">
                <a:ln>
                  <a:solidFill>
                    <a:srgbClr val="0070C0"/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endParaRPr lang="en-US" sz="2000" u="sng" dirty="0">
              <a:ln>
                <a:solidFill>
                  <a:srgbClr val="0070C0"/>
                </a:solidFill>
              </a:ln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0000"/>
              </a:lnSpc>
              <a:buAutoNum type="arabicPeriod" startAt="2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Joseph(2020 May). </a:t>
            </a:r>
            <a:r>
              <a:rPr lang="en-US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I2C 16x2 LCD with Arduino UNO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retrieved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IN" sz="2000" u="sng" dirty="0">
                <a:ln>
                  <a:solidFill>
                    <a:srgbClr val="0070C0"/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https://create.arduino.cc/projecthub/akshayjoseph666/interface-i2c-16x2-lcd-with-arduino-uno-just-4-wires-273b24</a:t>
            </a:r>
            <a:endParaRPr lang="en-US" sz="2000" u="sng" dirty="0" smtClean="0">
              <a:ln>
                <a:solidFill>
                  <a:srgbClr val="0070C0"/>
                </a:solidFill>
              </a:ln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eriod" startAt="2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Bakker(2019). </a:t>
            </a:r>
            <a:r>
              <a:rPr lang="en-IN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</a:t>
            </a:r>
            <a:r>
              <a:rPr lang="en-I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use an HC-SR04 Ultrasonic Distance Sensor with Arduino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retrieved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IN" sz="2000" u="sng" dirty="0">
                <a:ln>
                  <a:solidFill>
                    <a:srgbClr val="0070C0"/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https://www.makerguides.com/hc-sr04-arduino-tutorial</a:t>
            </a:r>
            <a:r>
              <a:rPr lang="en-IN" sz="2000" u="sng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  <a:p>
            <a:pPr marL="457200" indent="-457200">
              <a:lnSpc>
                <a:spcPct val="110000"/>
              </a:lnSpc>
              <a:buAutoNum type="arabicPeriod" startAt="4"/>
            </a:pPr>
            <a:r>
              <a:rPr lang="en-IN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Adafruit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(ND). </a:t>
            </a:r>
            <a:r>
              <a:rPr lang="en-IN" sz="20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Adafruit</a:t>
            </a:r>
            <a:r>
              <a:rPr lang="en-IN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Ultimate GPS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retrieved from </a:t>
            </a:r>
            <a:r>
              <a:rPr lang="en-IN" sz="2000" u="sng" dirty="0">
                <a:ln>
                  <a:solidFill>
                    <a:srgbClr val="0070C0"/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</a:t>
            </a:r>
            <a:r>
              <a:rPr lang="en-IN" sz="2000" u="sng" dirty="0" smtClean="0">
                <a:ln>
                  <a:solidFill>
                    <a:srgbClr val="0070C0"/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learn.adafruit.com/adafruit-ultimate-gps/arduino-wiring?view=al</a:t>
            </a:r>
            <a:r>
              <a:rPr lang="en-IN" sz="2000" u="sng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pPr marL="457200" indent="-457200">
              <a:lnSpc>
                <a:spcPct val="110000"/>
              </a:lnSpc>
              <a:buAutoNum type="arabicPeriod" startAt="4"/>
            </a:pPr>
            <a:r>
              <a:rPr lang="en-IN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Rawashdeh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(2018). </a:t>
            </a:r>
            <a:r>
              <a:rPr lang="en-IN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BYJ48 Stepper Motor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retrieved from </a:t>
            </a:r>
            <a:r>
              <a:rPr lang="en-IN" sz="2000" u="sng" dirty="0">
                <a:ln>
                  <a:solidFill>
                    <a:srgbClr val="0070C0"/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https://www.instructables.com/id/BYJ48-Stepper-Motor/</a:t>
            </a:r>
            <a:endParaRPr lang="en-IN" sz="2000" u="sng" dirty="0" smtClean="0">
              <a:ln>
                <a:solidFill>
                  <a:srgbClr val="0070C0"/>
                </a:solidFill>
              </a:ln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0000"/>
              </a:lnSpc>
              <a:buAutoNum type="arabicPeriod" startAt="4"/>
            </a:pPr>
            <a:endParaRPr lang="en-IN" sz="2000" u="sng" dirty="0" smtClean="0">
              <a:ln>
                <a:solidFill>
                  <a:srgbClr val="0070C0"/>
                </a:solidFill>
              </a:ln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="" xmlns:a16="http://schemas.microsoft.com/office/drawing/2014/main" id="{8DB4BB99-C854-45F9-BED1-63D15E3A24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="" xmlns:a16="http://schemas.microsoft.com/office/drawing/2014/main" id="{5D1CCC4C-284C-4BF6-97D9-D974674634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="" xmlns:a16="http://schemas.microsoft.com/office/drawing/2014/main" id="{35D82D1B-EB09-4028-9107-D60B547C7B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="" xmlns:a16="http://schemas.microsoft.com/office/drawing/2014/main" id="{1389EE93-8059-437E-8507-7557AD68FB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="" xmlns:a16="http://schemas.microsoft.com/office/drawing/2014/main" id="{377C05DC-75FF-4426-A34F-DBF0C7E7BE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="" xmlns:a16="http://schemas.microsoft.com/office/drawing/2014/main" id="{03D385C8-866D-437D-91B1-2E3ECDD88E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="" xmlns:a16="http://schemas.microsoft.com/office/drawing/2014/main" id="{3F649CBB-748F-4C79-A14F-C531C40B08B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="" xmlns:a16="http://schemas.microsoft.com/office/drawing/2014/main" id="{7F4622C0-84AF-41F1-9128-FE73CADD36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="" xmlns:a16="http://schemas.microsoft.com/office/drawing/2014/main" id="{CC6F29C1-A471-4CDE-8C21-E4B15C5EF4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="" xmlns:a16="http://schemas.microsoft.com/office/drawing/2014/main" id="{67F5B7DA-86C7-4AE0-96B6-D7F5AA51E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="" xmlns:a16="http://schemas.microsoft.com/office/drawing/2014/main" id="{0FA481E3-0439-484A-AC9B-19D58B98E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0092177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="" xmlns:a16="http://schemas.microsoft.com/office/drawing/2014/main" id="{54B9C16B-AC4A-44ED-9075-F76549B46E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="" xmlns:a16="http://schemas.microsoft.com/office/drawing/2014/main" id="{62A2FEB6-F419-4684-9ABC-9E32E012E8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81" name="Rectangle 5">
              <a:extLst>
                <a:ext uri="{FF2B5EF4-FFF2-40B4-BE49-F238E27FC236}">
                  <a16:creationId xmlns="" xmlns:a16="http://schemas.microsoft.com/office/drawing/2014/main" id="{21E24A15-28D6-4CEB-9268-0BB0BEEAF38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6">
              <a:extLst>
                <a:ext uri="{FF2B5EF4-FFF2-40B4-BE49-F238E27FC236}">
                  <a16:creationId xmlns="" xmlns:a16="http://schemas.microsoft.com/office/drawing/2014/main" id="{4345933F-9633-4510-90E1-08B0E2A19E7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7">
              <a:extLst>
                <a:ext uri="{FF2B5EF4-FFF2-40B4-BE49-F238E27FC236}">
                  <a16:creationId xmlns="" xmlns:a16="http://schemas.microsoft.com/office/drawing/2014/main" id="{C68A48FB-1BE4-4053-A76F-5A5511BA0E0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8">
              <a:extLst>
                <a:ext uri="{FF2B5EF4-FFF2-40B4-BE49-F238E27FC236}">
                  <a16:creationId xmlns="" xmlns:a16="http://schemas.microsoft.com/office/drawing/2014/main" id="{8149777B-6A9F-4C95-BF44-F964645071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9">
              <a:extLst>
                <a:ext uri="{FF2B5EF4-FFF2-40B4-BE49-F238E27FC236}">
                  <a16:creationId xmlns="" xmlns:a16="http://schemas.microsoft.com/office/drawing/2014/main" id="{0654845E-622A-4AD3-8F3A-6E1DEAB5FCA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0">
              <a:extLst>
                <a:ext uri="{FF2B5EF4-FFF2-40B4-BE49-F238E27FC236}">
                  <a16:creationId xmlns="" xmlns:a16="http://schemas.microsoft.com/office/drawing/2014/main" id="{DF1C0739-3D08-4C83-857E-B0724A6E8C7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1">
              <a:extLst>
                <a:ext uri="{FF2B5EF4-FFF2-40B4-BE49-F238E27FC236}">
                  <a16:creationId xmlns="" xmlns:a16="http://schemas.microsoft.com/office/drawing/2014/main" id="{D235EAA0-7D5A-453A-9643-EE7A4954EA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2">
              <a:extLst>
                <a:ext uri="{FF2B5EF4-FFF2-40B4-BE49-F238E27FC236}">
                  <a16:creationId xmlns="" xmlns:a16="http://schemas.microsoft.com/office/drawing/2014/main" id="{94C6FB7C-72DE-42DE-8F58-CCE9B8F5562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3">
              <a:extLst>
                <a:ext uri="{FF2B5EF4-FFF2-40B4-BE49-F238E27FC236}">
                  <a16:creationId xmlns="" xmlns:a16="http://schemas.microsoft.com/office/drawing/2014/main" id="{FE31E0FE-EC8D-4EA7-BD9D-02F8C54FDB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4">
              <a:extLst>
                <a:ext uri="{FF2B5EF4-FFF2-40B4-BE49-F238E27FC236}">
                  <a16:creationId xmlns="" xmlns:a16="http://schemas.microsoft.com/office/drawing/2014/main" id="{69FE4B12-13E0-48F9-9E18-66406B8D3CD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5">
              <a:extLst>
                <a:ext uri="{FF2B5EF4-FFF2-40B4-BE49-F238E27FC236}">
                  <a16:creationId xmlns="" xmlns:a16="http://schemas.microsoft.com/office/drawing/2014/main" id="{87FAADC3-B321-43EE-B8F3-2842D84098D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Line 16">
              <a:extLst>
                <a:ext uri="{FF2B5EF4-FFF2-40B4-BE49-F238E27FC236}">
                  <a16:creationId xmlns="" xmlns:a16="http://schemas.microsoft.com/office/drawing/2014/main" id="{90461464-1683-402F-A72B-8558CC67774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93" name="Freeform 17">
              <a:extLst>
                <a:ext uri="{FF2B5EF4-FFF2-40B4-BE49-F238E27FC236}">
                  <a16:creationId xmlns="" xmlns:a16="http://schemas.microsoft.com/office/drawing/2014/main" id="{70F594E7-32D0-45B9-A3CF-636CF6FCBDC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18">
              <a:extLst>
                <a:ext uri="{FF2B5EF4-FFF2-40B4-BE49-F238E27FC236}">
                  <a16:creationId xmlns="" xmlns:a16="http://schemas.microsoft.com/office/drawing/2014/main" id="{8AEF60E1-26C2-4E3C-B839-347DDD23C30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9">
              <a:extLst>
                <a:ext uri="{FF2B5EF4-FFF2-40B4-BE49-F238E27FC236}">
                  <a16:creationId xmlns="" xmlns:a16="http://schemas.microsoft.com/office/drawing/2014/main" id="{792FE54B-EE9D-4E57-B6BC-6A9196BE895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0">
              <a:extLst>
                <a:ext uri="{FF2B5EF4-FFF2-40B4-BE49-F238E27FC236}">
                  <a16:creationId xmlns="" xmlns:a16="http://schemas.microsoft.com/office/drawing/2014/main" id="{72BE56DF-619D-463E-8F88-CABA09DA88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21">
              <a:extLst>
                <a:ext uri="{FF2B5EF4-FFF2-40B4-BE49-F238E27FC236}">
                  <a16:creationId xmlns="" xmlns:a16="http://schemas.microsoft.com/office/drawing/2014/main" id="{C7430457-1935-4BBF-A6A7-7C3125A02E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22">
              <a:extLst>
                <a:ext uri="{FF2B5EF4-FFF2-40B4-BE49-F238E27FC236}">
                  <a16:creationId xmlns="" xmlns:a16="http://schemas.microsoft.com/office/drawing/2014/main" id="{BB006150-E547-4E84-A2B1-59131F3D531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3">
              <a:extLst>
                <a:ext uri="{FF2B5EF4-FFF2-40B4-BE49-F238E27FC236}">
                  <a16:creationId xmlns="" xmlns:a16="http://schemas.microsoft.com/office/drawing/2014/main" id="{5A8CD074-956B-41A4-870B-001554B69B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4">
              <a:extLst>
                <a:ext uri="{FF2B5EF4-FFF2-40B4-BE49-F238E27FC236}">
                  <a16:creationId xmlns="" xmlns:a16="http://schemas.microsoft.com/office/drawing/2014/main" id="{070C253B-974E-459F-AD0B-70572248284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5">
              <a:extLst>
                <a:ext uri="{FF2B5EF4-FFF2-40B4-BE49-F238E27FC236}">
                  <a16:creationId xmlns="" xmlns:a16="http://schemas.microsoft.com/office/drawing/2014/main" id="{BBC07B3D-A631-44EA-861A-7D80383A102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6">
              <a:extLst>
                <a:ext uri="{FF2B5EF4-FFF2-40B4-BE49-F238E27FC236}">
                  <a16:creationId xmlns="" xmlns:a16="http://schemas.microsoft.com/office/drawing/2014/main" id="{32039DC6-B4CF-4A5A-8D17-3A568D125C9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7">
              <a:extLst>
                <a:ext uri="{FF2B5EF4-FFF2-40B4-BE49-F238E27FC236}">
                  <a16:creationId xmlns="" xmlns:a16="http://schemas.microsoft.com/office/drawing/2014/main" id="{99E0C81F-5D8D-4AF8-BDE5-4DF75868F7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28">
              <a:extLst>
                <a:ext uri="{FF2B5EF4-FFF2-40B4-BE49-F238E27FC236}">
                  <a16:creationId xmlns="" xmlns:a16="http://schemas.microsoft.com/office/drawing/2014/main" id="{0D946680-855C-41EC-BBA2-61F6F776E54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9">
              <a:extLst>
                <a:ext uri="{FF2B5EF4-FFF2-40B4-BE49-F238E27FC236}">
                  <a16:creationId xmlns="" xmlns:a16="http://schemas.microsoft.com/office/drawing/2014/main" id="{E6FAD9E8-6E13-45A0-A5D6-8BCAD27B408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0">
              <a:extLst>
                <a:ext uri="{FF2B5EF4-FFF2-40B4-BE49-F238E27FC236}">
                  <a16:creationId xmlns="" xmlns:a16="http://schemas.microsoft.com/office/drawing/2014/main" id="{0CCBC8FA-0581-454F-9FD1-6B6102A1AA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1">
              <a:extLst>
                <a:ext uri="{FF2B5EF4-FFF2-40B4-BE49-F238E27FC236}">
                  <a16:creationId xmlns="" xmlns:a16="http://schemas.microsoft.com/office/drawing/2014/main" id="{5D6C328F-65A5-41E8-86E9-E4E638CC3B4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09" name="Picture 2">
            <a:extLst>
              <a:ext uri="{FF2B5EF4-FFF2-40B4-BE49-F238E27FC236}">
                <a16:creationId xmlns="" xmlns:a16="http://schemas.microsoft.com/office/drawing/2014/main" id="{3E94A106-9341-485C-9057-9D62B2BD083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" name="Rectangle 110">
            <a:extLst>
              <a:ext uri="{FF2B5EF4-FFF2-40B4-BE49-F238E27FC236}">
                <a16:creationId xmlns="" xmlns:a16="http://schemas.microsoft.com/office/drawing/2014/main" id="{B53044DC-4918-43DA-B49D-91673C6C94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3" name="Group 112">
            <a:extLst>
              <a:ext uri="{FF2B5EF4-FFF2-40B4-BE49-F238E27FC236}">
                <a16:creationId xmlns="" xmlns:a16="http://schemas.microsoft.com/office/drawing/2014/main" id="{1DCE6B36-1420-43AB-86CF-4E653A517B9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4" name="Rectangle 5">
              <a:extLst>
                <a:ext uri="{FF2B5EF4-FFF2-40B4-BE49-F238E27FC236}">
                  <a16:creationId xmlns="" xmlns:a16="http://schemas.microsoft.com/office/drawing/2014/main" id="{72626E0B-9628-468E-A713-011C02F602B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6">
              <a:extLst>
                <a:ext uri="{FF2B5EF4-FFF2-40B4-BE49-F238E27FC236}">
                  <a16:creationId xmlns="" xmlns:a16="http://schemas.microsoft.com/office/drawing/2014/main" id="{93F7977A-BD91-4B0D-9A8D-372DB67AD8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7">
              <a:extLst>
                <a:ext uri="{FF2B5EF4-FFF2-40B4-BE49-F238E27FC236}">
                  <a16:creationId xmlns="" xmlns:a16="http://schemas.microsoft.com/office/drawing/2014/main" id="{9FEE6A56-01A1-404D-864E-1C2587C9AF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8">
              <a:extLst>
                <a:ext uri="{FF2B5EF4-FFF2-40B4-BE49-F238E27FC236}">
                  <a16:creationId xmlns="" xmlns:a16="http://schemas.microsoft.com/office/drawing/2014/main" id="{E74DBBF2-EF6F-4E3E-B183-F8EEE760946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9">
              <a:extLst>
                <a:ext uri="{FF2B5EF4-FFF2-40B4-BE49-F238E27FC236}">
                  <a16:creationId xmlns="" xmlns:a16="http://schemas.microsoft.com/office/drawing/2014/main" id="{ABCF0F27-B056-474C-A0FB-1DB747A92FB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0">
              <a:extLst>
                <a:ext uri="{FF2B5EF4-FFF2-40B4-BE49-F238E27FC236}">
                  <a16:creationId xmlns="" xmlns:a16="http://schemas.microsoft.com/office/drawing/2014/main" id="{0A0A5B7B-BA2A-45CC-AABE-9D5B08A5DB6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1">
              <a:extLst>
                <a:ext uri="{FF2B5EF4-FFF2-40B4-BE49-F238E27FC236}">
                  <a16:creationId xmlns="" xmlns:a16="http://schemas.microsoft.com/office/drawing/2014/main" id="{3C9A5D2B-1787-4954-9108-B9D497A87C8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2">
              <a:extLst>
                <a:ext uri="{FF2B5EF4-FFF2-40B4-BE49-F238E27FC236}">
                  <a16:creationId xmlns="" xmlns:a16="http://schemas.microsoft.com/office/drawing/2014/main" id="{818C4F8B-7556-49A7-83C6-C8F631F6A98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3">
              <a:extLst>
                <a:ext uri="{FF2B5EF4-FFF2-40B4-BE49-F238E27FC236}">
                  <a16:creationId xmlns="" xmlns:a16="http://schemas.microsoft.com/office/drawing/2014/main" id="{22BED614-D078-47EA-9C72-190217FDD57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4">
              <a:extLst>
                <a:ext uri="{FF2B5EF4-FFF2-40B4-BE49-F238E27FC236}">
                  <a16:creationId xmlns="" xmlns:a16="http://schemas.microsoft.com/office/drawing/2014/main" id="{73DE0BF2-86D7-4038-AC4B-AF0F116A587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5">
              <a:extLst>
                <a:ext uri="{FF2B5EF4-FFF2-40B4-BE49-F238E27FC236}">
                  <a16:creationId xmlns="" xmlns:a16="http://schemas.microsoft.com/office/drawing/2014/main" id="{11D8BB55-D027-420C-9EF9-49B3BA79DC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Line 16">
              <a:extLst>
                <a:ext uri="{FF2B5EF4-FFF2-40B4-BE49-F238E27FC236}">
                  <a16:creationId xmlns="" xmlns:a16="http://schemas.microsoft.com/office/drawing/2014/main" id="{3FAEF5CE-07ED-46A7-9777-D86C7071958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6" name="Freeform 17">
              <a:extLst>
                <a:ext uri="{FF2B5EF4-FFF2-40B4-BE49-F238E27FC236}">
                  <a16:creationId xmlns="" xmlns:a16="http://schemas.microsoft.com/office/drawing/2014/main" id="{29CAFB1A-357C-4313-B734-1CD4E4F9D2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8">
              <a:extLst>
                <a:ext uri="{FF2B5EF4-FFF2-40B4-BE49-F238E27FC236}">
                  <a16:creationId xmlns="" xmlns:a16="http://schemas.microsoft.com/office/drawing/2014/main" id="{653161D3-8634-4BB7-A2BC-028C4EAA151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9">
              <a:extLst>
                <a:ext uri="{FF2B5EF4-FFF2-40B4-BE49-F238E27FC236}">
                  <a16:creationId xmlns="" xmlns:a16="http://schemas.microsoft.com/office/drawing/2014/main" id="{9537546A-6FF1-408B-AFE2-BBF7D348230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20">
              <a:extLst>
                <a:ext uri="{FF2B5EF4-FFF2-40B4-BE49-F238E27FC236}">
                  <a16:creationId xmlns="" xmlns:a16="http://schemas.microsoft.com/office/drawing/2014/main" id="{F73EE662-79B7-404B-B1B8-0E096BE4CD6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Rectangle 21">
              <a:extLst>
                <a:ext uri="{FF2B5EF4-FFF2-40B4-BE49-F238E27FC236}">
                  <a16:creationId xmlns="" xmlns:a16="http://schemas.microsoft.com/office/drawing/2014/main" id="{B6DDB906-1F52-4D64-8493-4816EDDD34C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1" name="Freeform 22">
              <a:extLst>
                <a:ext uri="{FF2B5EF4-FFF2-40B4-BE49-F238E27FC236}">
                  <a16:creationId xmlns="" xmlns:a16="http://schemas.microsoft.com/office/drawing/2014/main" id="{4FA472A5-ABEA-4961-897B-7EB96AF09A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3">
              <a:extLst>
                <a:ext uri="{FF2B5EF4-FFF2-40B4-BE49-F238E27FC236}">
                  <a16:creationId xmlns="" xmlns:a16="http://schemas.microsoft.com/office/drawing/2014/main" id="{54226E99-C38F-4456-A1F8-8897483FD9A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4">
              <a:extLst>
                <a:ext uri="{FF2B5EF4-FFF2-40B4-BE49-F238E27FC236}">
                  <a16:creationId xmlns="" xmlns:a16="http://schemas.microsoft.com/office/drawing/2014/main" id="{0A4A0196-A383-4629-B9A5-9C87E846C1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5">
              <a:extLst>
                <a:ext uri="{FF2B5EF4-FFF2-40B4-BE49-F238E27FC236}">
                  <a16:creationId xmlns="" xmlns:a16="http://schemas.microsoft.com/office/drawing/2014/main" id="{BA5E608D-2E7B-4662-A9A0-18D4E0F0DC6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6">
              <a:extLst>
                <a:ext uri="{FF2B5EF4-FFF2-40B4-BE49-F238E27FC236}">
                  <a16:creationId xmlns="" xmlns:a16="http://schemas.microsoft.com/office/drawing/2014/main" id="{5E211F37-790F-4BD7-B055-022AE0C2E6D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7">
              <a:extLst>
                <a:ext uri="{FF2B5EF4-FFF2-40B4-BE49-F238E27FC236}">
                  <a16:creationId xmlns="" xmlns:a16="http://schemas.microsoft.com/office/drawing/2014/main" id="{96F375D0-232A-490A-9499-CB5FBA3FD9A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8">
              <a:extLst>
                <a:ext uri="{FF2B5EF4-FFF2-40B4-BE49-F238E27FC236}">
                  <a16:creationId xmlns="" xmlns:a16="http://schemas.microsoft.com/office/drawing/2014/main" id="{6B33B423-FD0F-4780-A0D6-32FC040B37C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9">
              <a:extLst>
                <a:ext uri="{FF2B5EF4-FFF2-40B4-BE49-F238E27FC236}">
                  <a16:creationId xmlns="" xmlns:a16="http://schemas.microsoft.com/office/drawing/2014/main" id="{B6BD1710-838F-4CDD-A000-C6C710A6A0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30">
              <a:extLst>
                <a:ext uri="{FF2B5EF4-FFF2-40B4-BE49-F238E27FC236}">
                  <a16:creationId xmlns="" xmlns:a16="http://schemas.microsoft.com/office/drawing/2014/main" id="{0BB93533-1C95-4B0A-B0E2-168602B085D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31">
              <a:extLst>
                <a:ext uri="{FF2B5EF4-FFF2-40B4-BE49-F238E27FC236}">
                  <a16:creationId xmlns="" xmlns:a16="http://schemas.microsoft.com/office/drawing/2014/main" id="{CB0B113D-1987-4D89-A475-511E092FE1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42" name="Picture 2">
            <a:extLst>
              <a:ext uri="{FF2B5EF4-FFF2-40B4-BE49-F238E27FC236}">
                <a16:creationId xmlns="" xmlns:a16="http://schemas.microsoft.com/office/drawing/2014/main" id="{9BE36DBF-0333-4D36-A5BF-81FDA2406FE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92E72E-3589-47BF-AF0D-8F33C820E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29" y="1134681"/>
            <a:ext cx="3202291" cy="425502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n>
                  <a:solidFill>
                    <a:schemeClr val="accent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Testing Each hardware parts:</a:t>
            </a:r>
            <a:endParaRPr lang="en-US" sz="2800" b="1" dirty="0">
              <a:ln>
                <a:solidFill>
                  <a:schemeClr val="accent1"/>
                </a:solidFill>
              </a:ln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A0356BE2-9C2A-43EE-9012-E89E416C27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5022959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58157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="" xmlns:a16="http://schemas.microsoft.com/office/drawing/2014/main" id="{9FBB3149-8289-4060-BB01-ED3047C5314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3BAEF7DA-43C4-4736-B5A3-B48E6125AB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" name="Group 10">
              <a:extLst>
                <a:ext uri="{FF2B5EF4-FFF2-40B4-BE49-F238E27FC236}">
                  <a16:creationId xmlns="" xmlns:a16="http://schemas.microsoft.com/office/drawing/2014/main" id="{A909436B-313B-4D27-BD55-E8303EF4510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Rectangle 5">
                <a:extLst>
                  <a:ext uri="{FF2B5EF4-FFF2-40B4-BE49-F238E27FC236}">
                    <a16:creationId xmlns="" xmlns:a16="http://schemas.microsoft.com/office/drawing/2014/main" id="{758BC0E2-32D9-41ED-907C-DA3C4A698EF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6">
                <a:extLst>
                  <a:ext uri="{FF2B5EF4-FFF2-40B4-BE49-F238E27FC236}">
                    <a16:creationId xmlns="" xmlns:a16="http://schemas.microsoft.com/office/drawing/2014/main" id="{41E486E5-1757-4896-A762-4D0BE33091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7">
                <a:extLst>
                  <a:ext uri="{FF2B5EF4-FFF2-40B4-BE49-F238E27FC236}">
                    <a16:creationId xmlns="" xmlns:a16="http://schemas.microsoft.com/office/drawing/2014/main" id="{5812B4BD-11B4-43E6-B3D0-1F424A9FD83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8">
                <a:extLst>
                  <a:ext uri="{FF2B5EF4-FFF2-40B4-BE49-F238E27FC236}">
                    <a16:creationId xmlns="" xmlns:a16="http://schemas.microsoft.com/office/drawing/2014/main" id="{6A0E1D38-C2A3-42C9-920D-F40319CE16F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9">
                <a:extLst>
                  <a:ext uri="{FF2B5EF4-FFF2-40B4-BE49-F238E27FC236}">
                    <a16:creationId xmlns="" xmlns:a16="http://schemas.microsoft.com/office/drawing/2014/main" id="{3FAF6AF3-9B01-4BEB-BB6B-08B34851198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0">
                <a:extLst>
                  <a:ext uri="{FF2B5EF4-FFF2-40B4-BE49-F238E27FC236}">
                    <a16:creationId xmlns="" xmlns:a16="http://schemas.microsoft.com/office/drawing/2014/main" id="{53F7FADA-61E9-4AAB-BED8-D6FD1BB5455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1">
                <a:extLst>
                  <a:ext uri="{FF2B5EF4-FFF2-40B4-BE49-F238E27FC236}">
                    <a16:creationId xmlns="" xmlns:a16="http://schemas.microsoft.com/office/drawing/2014/main" id="{46419F9F-3EEC-45FF-98BB-4F20D5347EC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2">
                <a:extLst>
                  <a:ext uri="{FF2B5EF4-FFF2-40B4-BE49-F238E27FC236}">
                    <a16:creationId xmlns="" xmlns:a16="http://schemas.microsoft.com/office/drawing/2014/main" id="{1E081BCD-31AF-4E94-966D-497357D2219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3">
                <a:extLst>
                  <a:ext uri="{FF2B5EF4-FFF2-40B4-BE49-F238E27FC236}">
                    <a16:creationId xmlns="" xmlns:a16="http://schemas.microsoft.com/office/drawing/2014/main" id="{5082EAA7-B95F-462F-8307-2C9EC1C35A7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4">
                <a:extLst>
                  <a:ext uri="{FF2B5EF4-FFF2-40B4-BE49-F238E27FC236}">
                    <a16:creationId xmlns="" xmlns:a16="http://schemas.microsoft.com/office/drawing/2014/main" id="{E9A57125-4B73-448E-B7B7-94380A928DF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5">
                <a:extLst>
                  <a:ext uri="{FF2B5EF4-FFF2-40B4-BE49-F238E27FC236}">
                    <a16:creationId xmlns="" xmlns:a16="http://schemas.microsoft.com/office/drawing/2014/main" id="{7290E834-81F0-42A1-B66B-33D45805739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Line 16">
                <a:extLst>
                  <a:ext uri="{FF2B5EF4-FFF2-40B4-BE49-F238E27FC236}">
                    <a16:creationId xmlns="" xmlns:a16="http://schemas.microsoft.com/office/drawing/2014/main" id="{C9FA5563-6ED2-4EAC-A8ED-DF71850ACD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5" name="Freeform 17">
                <a:extLst>
                  <a:ext uri="{FF2B5EF4-FFF2-40B4-BE49-F238E27FC236}">
                    <a16:creationId xmlns="" xmlns:a16="http://schemas.microsoft.com/office/drawing/2014/main" id="{50479572-5CA3-41F4-8BDC-F039335C2C0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8">
                <a:extLst>
                  <a:ext uri="{FF2B5EF4-FFF2-40B4-BE49-F238E27FC236}">
                    <a16:creationId xmlns="" xmlns:a16="http://schemas.microsoft.com/office/drawing/2014/main" id="{4156CB6F-DF65-4A51-A840-7A4177BDF6E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9">
                <a:extLst>
                  <a:ext uri="{FF2B5EF4-FFF2-40B4-BE49-F238E27FC236}">
                    <a16:creationId xmlns="" xmlns:a16="http://schemas.microsoft.com/office/drawing/2014/main" id="{9252974F-88C0-4CAA-A42D-E94E2B7A6D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0">
                <a:extLst>
                  <a:ext uri="{FF2B5EF4-FFF2-40B4-BE49-F238E27FC236}">
                    <a16:creationId xmlns="" xmlns:a16="http://schemas.microsoft.com/office/drawing/2014/main" id="{DE3974B2-2875-4AFE-A30A-6EE823E5799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Rectangle 21">
                <a:extLst>
                  <a:ext uri="{FF2B5EF4-FFF2-40B4-BE49-F238E27FC236}">
                    <a16:creationId xmlns="" xmlns:a16="http://schemas.microsoft.com/office/drawing/2014/main" id="{948A52FE-E1B0-4297-BBBE-C860B4E3D3F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2">
                <a:extLst>
                  <a:ext uri="{FF2B5EF4-FFF2-40B4-BE49-F238E27FC236}">
                    <a16:creationId xmlns="" xmlns:a16="http://schemas.microsoft.com/office/drawing/2014/main" id="{C6E71B5D-6B02-417C-A0CF-4447C55F27E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3">
                <a:extLst>
                  <a:ext uri="{FF2B5EF4-FFF2-40B4-BE49-F238E27FC236}">
                    <a16:creationId xmlns="" xmlns:a16="http://schemas.microsoft.com/office/drawing/2014/main" id="{0FB94710-B373-451B-84A2-947DDB4564E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4">
                <a:extLst>
                  <a:ext uri="{FF2B5EF4-FFF2-40B4-BE49-F238E27FC236}">
                    <a16:creationId xmlns="" xmlns:a16="http://schemas.microsoft.com/office/drawing/2014/main" id="{4E47778B-FD55-4A2C-A53F-E548158C897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5">
                <a:extLst>
                  <a:ext uri="{FF2B5EF4-FFF2-40B4-BE49-F238E27FC236}">
                    <a16:creationId xmlns="" xmlns:a16="http://schemas.microsoft.com/office/drawing/2014/main" id="{DA2A4F49-8FC4-4F12-8707-A6CC117E588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6">
                <a:extLst>
                  <a:ext uri="{FF2B5EF4-FFF2-40B4-BE49-F238E27FC236}">
                    <a16:creationId xmlns="" xmlns:a16="http://schemas.microsoft.com/office/drawing/2014/main" id="{2293D140-51FA-484D-8464-785D8FD3DD6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7">
                <a:extLst>
                  <a:ext uri="{FF2B5EF4-FFF2-40B4-BE49-F238E27FC236}">
                    <a16:creationId xmlns="" xmlns:a16="http://schemas.microsoft.com/office/drawing/2014/main" id="{AA66B21A-3C7F-426E-9C38-C0D6AEF130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8">
                <a:extLst>
                  <a:ext uri="{FF2B5EF4-FFF2-40B4-BE49-F238E27FC236}">
                    <a16:creationId xmlns="" xmlns:a16="http://schemas.microsoft.com/office/drawing/2014/main" id="{F22F8B0E-04B8-4D29-9E19-CACDAE6ABD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9">
                <a:extLst>
                  <a:ext uri="{FF2B5EF4-FFF2-40B4-BE49-F238E27FC236}">
                    <a16:creationId xmlns="" xmlns:a16="http://schemas.microsoft.com/office/drawing/2014/main" id="{E0D8C2CC-1759-4605-B3C9-DA4B1EF2509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30">
                <a:extLst>
                  <a:ext uri="{FF2B5EF4-FFF2-40B4-BE49-F238E27FC236}">
                    <a16:creationId xmlns="" xmlns:a16="http://schemas.microsoft.com/office/drawing/2014/main" id="{547A4BC3-AA95-4A78-AC23-65A4CE843B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1">
                <a:extLst>
                  <a:ext uri="{FF2B5EF4-FFF2-40B4-BE49-F238E27FC236}">
                    <a16:creationId xmlns="" xmlns:a16="http://schemas.microsoft.com/office/drawing/2014/main" id="{93059BC9-C7C3-41F9-8BBA-7BF49FF602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2" name="Group 11">
              <a:extLst>
                <a:ext uri="{FF2B5EF4-FFF2-40B4-BE49-F238E27FC236}">
                  <a16:creationId xmlns="" xmlns:a16="http://schemas.microsoft.com/office/drawing/2014/main" id="{F335FE01-8192-4D2A-93F8-2F680F728C8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" name="Freeform 32">
                <a:extLst>
                  <a:ext uri="{FF2B5EF4-FFF2-40B4-BE49-F238E27FC236}">
                    <a16:creationId xmlns="" xmlns:a16="http://schemas.microsoft.com/office/drawing/2014/main" id="{A150A82A-9896-4D5B-BAA5-0A7ECD0789A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3">
                <a:extLst>
                  <a:ext uri="{FF2B5EF4-FFF2-40B4-BE49-F238E27FC236}">
                    <a16:creationId xmlns="" xmlns:a16="http://schemas.microsoft.com/office/drawing/2014/main" id="{82641EF7-9CDB-40BE-A964-13F866165C3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4">
                <a:extLst>
                  <a:ext uri="{FF2B5EF4-FFF2-40B4-BE49-F238E27FC236}">
                    <a16:creationId xmlns="" xmlns:a16="http://schemas.microsoft.com/office/drawing/2014/main" id="{A1D1CF16-B5BD-4021-9BA9-637569FC801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5">
                <a:extLst>
                  <a:ext uri="{FF2B5EF4-FFF2-40B4-BE49-F238E27FC236}">
                    <a16:creationId xmlns="" xmlns:a16="http://schemas.microsoft.com/office/drawing/2014/main" id="{FF13F72C-CC27-48A0-AC55-686AB9153E5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6">
                <a:extLst>
                  <a:ext uri="{FF2B5EF4-FFF2-40B4-BE49-F238E27FC236}">
                    <a16:creationId xmlns="" xmlns:a16="http://schemas.microsoft.com/office/drawing/2014/main" id="{0EC3BA8B-33ED-483D-935C-170AD0C4DCF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7">
                <a:extLst>
                  <a:ext uri="{FF2B5EF4-FFF2-40B4-BE49-F238E27FC236}">
                    <a16:creationId xmlns="" xmlns:a16="http://schemas.microsoft.com/office/drawing/2014/main" id="{C4C451E6-48CE-4642-B51D-FE448408724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8">
                <a:extLst>
                  <a:ext uri="{FF2B5EF4-FFF2-40B4-BE49-F238E27FC236}">
                    <a16:creationId xmlns="" xmlns:a16="http://schemas.microsoft.com/office/drawing/2014/main" id="{0F88F098-E44C-4A45-AE2B-595A7B85275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9">
                <a:extLst>
                  <a:ext uri="{FF2B5EF4-FFF2-40B4-BE49-F238E27FC236}">
                    <a16:creationId xmlns="" xmlns:a16="http://schemas.microsoft.com/office/drawing/2014/main" id="{5B782B5D-8B67-4CD5-A0B3-8067BBB3286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40">
                <a:extLst>
                  <a:ext uri="{FF2B5EF4-FFF2-40B4-BE49-F238E27FC236}">
                    <a16:creationId xmlns="" xmlns:a16="http://schemas.microsoft.com/office/drawing/2014/main" id="{897A4906-0942-4CD6-840D-0915E0C4D09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Rectangle 41">
                <a:extLst>
                  <a:ext uri="{FF2B5EF4-FFF2-40B4-BE49-F238E27FC236}">
                    <a16:creationId xmlns="" xmlns:a16="http://schemas.microsoft.com/office/drawing/2014/main" id="{D1131789-2DD5-462E-9FC9-E25021F5CFB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1" name="Rectangle 50">
            <a:extLst>
              <a:ext uri="{FF2B5EF4-FFF2-40B4-BE49-F238E27FC236}">
                <a16:creationId xmlns="" xmlns:a16="http://schemas.microsoft.com/office/drawing/2014/main" id="{E9B448F0-DA06-4165-AB5F-4330A20E06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2">
            <a:extLst>
              <a:ext uri="{FF2B5EF4-FFF2-40B4-BE49-F238E27FC236}">
                <a16:creationId xmlns="" xmlns:a16="http://schemas.microsoft.com/office/drawing/2014/main" id="{92D83638-A467-411A-9C31-FE9A111CD8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5" name="Group 54">
            <a:extLst>
              <a:ext uri="{FF2B5EF4-FFF2-40B4-BE49-F238E27FC236}">
                <a16:creationId xmlns="" xmlns:a16="http://schemas.microsoft.com/office/drawing/2014/main" id="{2576BCDF-119F-4EB5-83D7-ED823C93EB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56" name="Rectangle 5">
              <a:extLst>
                <a:ext uri="{FF2B5EF4-FFF2-40B4-BE49-F238E27FC236}">
                  <a16:creationId xmlns="" xmlns:a16="http://schemas.microsoft.com/office/drawing/2014/main" id="{43D63E8F-FD8A-4CE3-B7C9-3E9E2B66B5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6">
              <a:extLst>
                <a:ext uri="{FF2B5EF4-FFF2-40B4-BE49-F238E27FC236}">
                  <a16:creationId xmlns="" xmlns:a16="http://schemas.microsoft.com/office/drawing/2014/main" id="{D107D890-1831-46D8-90FB-F2FC0B2884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7">
              <a:extLst>
                <a:ext uri="{FF2B5EF4-FFF2-40B4-BE49-F238E27FC236}">
                  <a16:creationId xmlns="" xmlns:a16="http://schemas.microsoft.com/office/drawing/2014/main" id="{02440904-A4EC-4F72-8E22-AAF4D9DB5C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8">
              <a:extLst>
                <a:ext uri="{FF2B5EF4-FFF2-40B4-BE49-F238E27FC236}">
                  <a16:creationId xmlns="" xmlns:a16="http://schemas.microsoft.com/office/drawing/2014/main" id="{625E9C1F-1569-416B-A85C-FA14348722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9">
              <a:extLst>
                <a:ext uri="{FF2B5EF4-FFF2-40B4-BE49-F238E27FC236}">
                  <a16:creationId xmlns="" xmlns:a16="http://schemas.microsoft.com/office/drawing/2014/main" id="{3A186C77-43BF-4B1B-8170-48944F30575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0">
              <a:extLst>
                <a:ext uri="{FF2B5EF4-FFF2-40B4-BE49-F238E27FC236}">
                  <a16:creationId xmlns="" xmlns:a16="http://schemas.microsoft.com/office/drawing/2014/main" id="{FA8D72C1-8526-44B4-9333-5E0057ECCA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1">
              <a:extLst>
                <a:ext uri="{FF2B5EF4-FFF2-40B4-BE49-F238E27FC236}">
                  <a16:creationId xmlns="" xmlns:a16="http://schemas.microsoft.com/office/drawing/2014/main" id="{790E4BA0-9C47-48B6-AA4A-8FC22DA954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2">
              <a:extLst>
                <a:ext uri="{FF2B5EF4-FFF2-40B4-BE49-F238E27FC236}">
                  <a16:creationId xmlns="" xmlns:a16="http://schemas.microsoft.com/office/drawing/2014/main" id="{FD051475-431F-4B9D-94C6-7B49A69582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3">
              <a:extLst>
                <a:ext uri="{FF2B5EF4-FFF2-40B4-BE49-F238E27FC236}">
                  <a16:creationId xmlns="" xmlns:a16="http://schemas.microsoft.com/office/drawing/2014/main" id="{82255D2F-85A1-4A19-8BC4-EB2715F36CC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4">
              <a:extLst>
                <a:ext uri="{FF2B5EF4-FFF2-40B4-BE49-F238E27FC236}">
                  <a16:creationId xmlns="" xmlns:a16="http://schemas.microsoft.com/office/drawing/2014/main" id="{EBC3A004-9794-4EFA-83F0-989248797CD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5">
              <a:extLst>
                <a:ext uri="{FF2B5EF4-FFF2-40B4-BE49-F238E27FC236}">
                  <a16:creationId xmlns="" xmlns:a16="http://schemas.microsoft.com/office/drawing/2014/main" id="{6EFD9FC3-E11A-44E3-BCAC-A07F3C601F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Line 16">
              <a:extLst>
                <a:ext uri="{FF2B5EF4-FFF2-40B4-BE49-F238E27FC236}">
                  <a16:creationId xmlns="" xmlns:a16="http://schemas.microsoft.com/office/drawing/2014/main" id="{AB6AB6F7-6592-4028-B349-1C0E53A29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8" name="Freeform 17">
              <a:extLst>
                <a:ext uri="{FF2B5EF4-FFF2-40B4-BE49-F238E27FC236}">
                  <a16:creationId xmlns="" xmlns:a16="http://schemas.microsoft.com/office/drawing/2014/main" id="{6C2415E6-F914-4C11-B48B-4910AA6CA6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8">
              <a:extLst>
                <a:ext uri="{FF2B5EF4-FFF2-40B4-BE49-F238E27FC236}">
                  <a16:creationId xmlns="" xmlns:a16="http://schemas.microsoft.com/office/drawing/2014/main" id="{2412013C-072A-489E-851A-CFEF91A9A6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9">
              <a:extLst>
                <a:ext uri="{FF2B5EF4-FFF2-40B4-BE49-F238E27FC236}">
                  <a16:creationId xmlns="" xmlns:a16="http://schemas.microsoft.com/office/drawing/2014/main" id="{DE93DF9F-296F-4DE4-8813-D8C04DE4CF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0">
              <a:extLst>
                <a:ext uri="{FF2B5EF4-FFF2-40B4-BE49-F238E27FC236}">
                  <a16:creationId xmlns="" xmlns:a16="http://schemas.microsoft.com/office/drawing/2014/main" id="{F440D966-5030-460C-9916-BF9B915421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Rectangle 21">
              <a:extLst>
                <a:ext uri="{FF2B5EF4-FFF2-40B4-BE49-F238E27FC236}">
                  <a16:creationId xmlns="" xmlns:a16="http://schemas.microsoft.com/office/drawing/2014/main" id="{1EFE245D-BA05-4F4D-A6E8-40739F48E7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3" name="Freeform 22">
              <a:extLst>
                <a:ext uri="{FF2B5EF4-FFF2-40B4-BE49-F238E27FC236}">
                  <a16:creationId xmlns="" xmlns:a16="http://schemas.microsoft.com/office/drawing/2014/main" id="{ED67811C-F735-441C-98A6-2517EC099A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3">
              <a:extLst>
                <a:ext uri="{FF2B5EF4-FFF2-40B4-BE49-F238E27FC236}">
                  <a16:creationId xmlns="" xmlns:a16="http://schemas.microsoft.com/office/drawing/2014/main" id="{3070FC44-32F9-470F-A131-868F3F1DB7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4">
              <a:extLst>
                <a:ext uri="{FF2B5EF4-FFF2-40B4-BE49-F238E27FC236}">
                  <a16:creationId xmlns="" xmlns:a16="http://schemas.microsoft.com/office/drawing/2014/main" id="{95FB52C7-C779-4E3F-978C-4595FEF868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5">
              <a:extLst>
                <a:ext uri="{FF2B5EF4-FFF2-40B4-BE49-F238E27FC236}">
                  <a16:creationId xmlns="" xmlns:a16="http://schemas.microsoft.com/office/drawing/2014/main" id="{D4EB1759-62AC-4B24-9DC6-E4F8737E898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6">
              <a:extLst>
                <a:ext uri="{FF2B5EF4-FFF2-40B4-BE49-F238E27FC236}">
                  <a16:creationId xmlns="" xmlns:a16="http://schemas.microsoft.com/office/drawing/2014/main" id="{7BF6FB39-864B-4F58-86E8-790E16FB3C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7">
              <a:extLst>
                <a:ext uri="{FF2B5EF4-FFF2-40B4-BE49-F238E27FC236}">
                  <a16:creationId xmlns="" xmlns:a16="http://schemas.microsoft.com/office/drawing/2014/main" id="{5FE4FA46-B51C-43DA-87FC-2644ED117A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8">
              <a:extLst>
                <a:ext uri="{FF2B5EF4-FFF2-40B4-BE49-F238E27FC236}">
                  <a16:creationId xmlns="" xmlns:a16="http://schemas.microsoft.com/office/drawing/2014/main" id="{25DD1322-2D3A-4E7B-B23B-B4F96E02C2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9">
              <a:extLst>
                <a:ext uri="{FF2B5EF4-FFF2-40B4-BE49-F238E27FC236}">
                  <a16:creationId xmlns="" xmlns:a16="http://schemas.microsoft.com/office/drawing/2014/main" id="{6E4FFBEB-52BB-494D-AD99-A0F072AB6F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0">
              <a:extLst>
                <a:ext uri="{FF2B5EF4-FFF2-40B4-BE49-F238E27FC236}">
                  <a16:creationId xmlns="" xmlns:a16="http://schemas.microsoft.com/office/drawing/2014/main" id="{7DE92406-3F65-4333-BAAA-A9A7B5AEE91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1">
              <a:extLst>
                <a:ext uri="{FF2B5EF4-FFF2-40B4-BE49-F238E27FC236}">
                  <a16:creationId xmlns="" xmlns:a16="http://schemas.microsoft.com/office/drawing/2014/main" id="{B8B0FFC4-D1BB-4BB9-A224-BB78BFD338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120055B-1488-41C8-A5E7-6BA7CC24F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636588"/>
            <a:ext cx="9906000" cy="11170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Testing BEAGLEBONE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 wireless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="" xmlns:a16="http://schemas.microsoft.com/office/drawing/2014/main" id="{8DB4BB99-C854-45F9-BED1-63D15E3A24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85" name="Freeform 32">
              <a:extLst>
                <a:ext uri="{FF2B5EF4-FFF2-40B4-BE49-F238E27FC236}">
                  <a16:creationId xmlns="" xmlns:a16="http://schemas.microsoft.com/office/drawing/2014/main" id="{5D1CCC4C-284C-4BF6-97D9-D974674634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3">
              <a:extLst>
                <a:ext uri="{FF2B5EF4-FFF2-40B4-BE49-F238E27FC236}">
                  <a16:creationId xmlns="" xmlns:a16="http://schemas.microsoft.com/office/drawing/2014/main" id="{35D82D1B-EB09-4028-9107-D60B547C7B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4">
              <a:extLst>
                <a:ext uri="{FF2B5EF4-FFF2-40B4-BE49-F238E27FC236}">
                  <a16:creationId xmlns="" xmlns:a16="http://schemas.microsoft.com/office/drawing/2014/main" id="{1389EE93-8059-437E-8507-7557AD68FB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5">
              <a:extLst>
                <a:ext uri="{FF2B5EF4-FFF2-40B4-BE49-F238E27FC236}">
                  <a16:creationId xmlns="" xmlns:a16="http://schemas.microsoft.com/office/drawing/2014/main" id="{377C05DC-75FF-4426-A34F-DBF0C7E7BE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6">
              <a:extLst>
                <a:ext uri="{FF2B5EF4-FFF2-40B4-BE49-F238E27FC236}">
                  <a16:creationId xmlns="" xmlns:a16="http://schemas.microsoft.com/office/drawing/2014/main" id="{03D385C8-866D-437D-91B1-2E3ECDD88E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7">
              <a:extLst>
                <a:ext uri="{FF2B5EF4-FFF2-40B4-BE49-F238E27FC236}">
                  <a16:creationId xmlns="" xmlns:a16="http://schemas.microsoft.com/office/drawing/2014/main" id="{3F649CBB-748F-4C79-A14F-C531C40B08B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8">
              <a:extLst>
                <a:ext uri="{FF2B5EF4-FFF2-40B4-BE49-F238E27FC236}">
                  <a16:creationId xmlns="" xmlns:a16="http://schemas.microsoft.com/office/drawing/2014/main" id="{7F4622C0-84AF-41F1-9128-FE73CADD36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9">
              <a:extLst>
                <a:ext uri="{FF2B5EF4-FFF2-40B4-BE49-F238E27FC236}">
                  <a16:creationId xmlns="" xmlns:a16="http://schemas.microsoft.com/office/drawing/2014/main" id="{CC6F29C1-A471-4CDE-8C21-E4B15C5EF4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0">
              <a:extLst>
                <a:ext uri="{FF2B5EF4-FFF2-40B4-BE49-F238E27FC236}">
                  <a16:creationId xmlns="" xmlns:a16="http://schemas.microsoft.com/office/drawing/2014/main" id="{67F5B7DA-86C7-4AE0-96B6-D7F5AA51E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Rectangle 41">
              <a:extLst>
                <a:ext uri="{FF2B5EF4-FFF2-40B4-BE49-F238E27FC236}">
                  <a16:creationId xmlns="" xmlns:a16="http://schemas.microsoft.com/office/drawing/2014/main" id="{0FA481E3-0439-484A-AC9B-19D58B98E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C68A073-AF72-454E-9811-E8AC70F741E5}"/>
              </a:ext>
            </a:extLst>
          </p:cNvPr>
          <p:cNvSpPr txBox="1"/>
          <p:nvPr/>
        </p:nvSpPr>
        <p:spPr>
          <a:xfrm>
            <a:off x="534989" y="1730375"/>
            <a:ext cx="750395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Connected Beaglebone Black Wireless to the laptop using a micro USB connector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 on as debian@beaglebone using “ssh 192.168.7.2 –l debian” command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the terminal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window and its default password is “temppwd”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Checked the Linux Kernel version using “uname –a” command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Established WiFi connection using “sudo connmanctl” command and tested the network connection by pinging Google.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0852" y="1692276"/>
            <a:ext cx="3981776" cy="477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231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4" y="304801"/>
            <a:ext cx="10594975" cy="604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301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4" y="396240"/>
            <a:ext cx="10686415" cy="61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55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="" xmlns:a16="http://schemas.microsoft.com/office/drawing/2014/main" id="{9FBB3149-8289-4060-BB01-ED3047C5314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3BAEF7DA-43C4-4736-B5A3-B48E6125AB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" name="Group 10">
              <a:extLst>
                <a:ext uri="{FF2B5EF4-FFF2-40B4-BE49-F238E27FC236}">
                  <a16:creationId xmlns="" xmlns:a16="http://schemas.microsoft.com/office/drawing/2014/main" id="{A909436B-313B-4D27-BD55-E8303EF4510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Rectangle 5">
                <a:extLst>
                  <a:ext uri="{FF2B5EF4-FFF2-40B4-BE49-F238E27FC236}">
                    <a16:creationId xmlns="" xmlns:a16="http://schemas.microsoft.com/office/drawing/2014/main" id="{758BC0E2-32D9-41ED-907C-DA3C4A698EF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6">
                <a:extLst>
                  <a:ext uri="{FF2B5EF4-FFF2-40B4-BE49-F238E27FC236}">
                    <a16:creationId xmlns="" xmlns:a16="http://schemas.microsoft.com/office/drawing/2014/main" id="{41E486E5-1757-4896-A762-4D0BE33091A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7">
                <a:extLst>
                  <a:ext uri="{FF2B5EF4-FFF2-40B4-BE49-F238E27FC236}">
                    <a16:creationId xmlns="" xmlns:a16="http://schemas.microsoft.com/office/drawing/2014/main" id="{5812B4BD-11B4-43E6-B3D0-1F424A9FD83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8">
                <a:extLst>
                  <a:ext uri="{FF2B5EF4-FFF2-40B4-BE49-F238E27FC236}">
                    <a16:creationId xmlns="" xmlns:a16="http://schemas.microsoft.com/office/drawing/2014/main" id="{6A0E1D38-C2A3-42C9-920D-F40319CE16F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9">
                <a:extLst>
                  <a:ext uri="{FF2B5EF4-FFF2-40B4-BE49-F238E27FC236}">
                    <a16:creationId xmlns="" xmlns:a16="http://schemas.microsoft.com/office/drawing/2014/main" id="{3FAF6AF3-9B01-4BEB-BB6B-08B34851198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0">
                <a:extLst>
                  <a:ext uri="{FF2B5EF4-FFF2-40B4-BE49-F238E27FC236}">
                    <a16:creationId xmlns="" xmlns:a16="http://schemas.microsoft.com/office/drawing/2014/main" id="{53F7FADA-61E9-4AAB-BED8-D6FD1BB5455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1">
                <a:extLst>
                  <a:ext uri="{FF2B5EF4-FFF2-40B4-BE49-F238E27FC236}">
                    <a16:creationId xmlns="" xmlns:a16="http://schemas.microsoft.com/office/drawing/2014/main" id="{46419F9F-3EEC-45FF-98BB-4F20D5347EC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2">
                <a:extLst>
                  <a:ext uri="{FF2B5EF4-FFF2-40B4-BE49-F238E27FC236}">
                    <a16:creationId xmlns="" xmlns:a16="http://schemas.microsoft.com/office/drawing/2014/main" id="{1E081BCD-31AF-4E94-966D-497357D2219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3">
                <a:extLst>
                  <a:ext uri="{FF2B5EF4-FFF2-40B4-BE49-F238E27FC236}">
                    <a16:creationId xmlns="" xmlns:a16="http://schemas.microsoft.com/office/drawing/2014/main" id="{5082EAA7-B95F-462F-8307-2C9EC1C35A7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4">
                <a:extLst>
                  <a:ext uri="{FF2B5EF4-FFF2-40B4-BE49-F238E27FC236}">
                    <a16:creationId xmlns="" xmlns:a16="http://schemas.microsoft.com/office/drawing/2014/main" id="{E9A57125-4B73-448E-B7B7-94380A928DF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5">
                <a:extLst>
                  <a:ext uri="{FF2B5EF4-FFF2-40B4-BE49-F238E27FC236}">
                    <a16:creationId xmlns="" xmlns:a16="http://schemas.microsoft.com/office/drawing/2014/main" id="{7290E834-81F0-42A1-B66B-33D45805739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Line 16">
                <a:extLst>
                  <a:ext uri="{FF2B5EF4-FFF2-40B4-BE49-F238E27FC236}">
                    <a16:creationId xmlns="" xmlns:a16="http://schemas.microsoft.com/office/drawing/2014/main" id="{C9FA5563-6ED2-4EAC-A8ED-DF71850ACD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5" name="Freeform 17">
                <a:extLst>
                  <a:ext uri="{FF2B5EF4-FFF2-40B4-BE49-F238E27FC236}">
                    <a16:creationId xmlns="" xmlns:a16="http://schemas.microsoft.com/office/drawing/2014/main" id="{50479572-5CA3-41F4-8BDC-F039335C2C0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8">
                <a:extLst>
                  <a:ext uri="{FF2B5EF4-FFF2-40B4-BE49-F238E27FC236}">
                    <a16:creationId xmlns="" xmlns:a16="http://schemas.microsoft.com/office/drawing/2014/main" id="{4156CB6F-DF65-4A51-A840-7A4177BDF6E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9">
                <a:extLst>
                  <a:ext uri="{FF2B5EF4-FFF2-40B4-BE49-F238E27FC236}">
                    <a16:creationId xmlns="" xmlns:a16="http://schemas.microsoft.com/office/drawing/2014/main" id="{9252974F-88C0-4CAA-A42D-E94E2B7A6D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0">
                <a:extLst>
                  <a:ext uri="{FF2B5EF4-FFF2-40B4-BE49-F238E27FC236}">
                    <a16:creationId xmlns="" xmlns:a16="http://schemas.microsoft.com/office/drawing/2014/main" id="{DE3974B2-2875-4AFE-A30A-6EE823E5799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Rectangle 21">
                <a:extLst>
                  <a:ext uri="{FF2B5EF4-FFF2-40B4-BE49-F238E27FC236}">
                    <a16:creationId xmlns="" xmlns:a16="http://schemas.microsoft.com/office/drawing/2014/main" id="{948A52FE-E1B0-4297-BBBE-C860B4E3D3F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2">
                <a:extLst>
                  <a:ext uri="{FF2B5EF4-FFF2-40B4-BE49-F238E27FC236}">
                    <a16:creationId xmlns="" xmlns:a16="http://schemas.microsoft.com/office/drawing/2014/main" id="{C6E71B5D-6B02-417C-A0CF-4447C55F27E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3">
                <a:extLst>
                  <a:ext uri="{FF2B5EF4-FFF2-40B4-BE49-F238E27FC236}">
                    <a16:creationId xmlns="" xmlns:a16="http://schemas.microsoft.com/office/drawing/2014/main" id="{0FB94710-B373-451B-84A2-947DDB4564E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4">
                <a:extLst>
                  <a:ext uri="{FF2B5EF4-FFF2-40B4-BE49-F238E27FC236}">
                    <a16:creationId xmlns="" xmlns:a16="http://schemas.microsoft.com/office/drawing/2014/main" id="{4E47778B-FD55-4A2C-A53F-E548158C897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5">
                <a:extLst>
                  <a:ext uri="{FF2B5EF4-FFF2-40B4-BE49-F238E27FC236}">
                    <a16:creationId xmlns="" xmlns:a16="http://schemas.microsoft.com/office/drawing/2014/main" id="{DA2A4F49-8FC4-4F12-8707-A6CC117E588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6">
                <a:extLst>
                  <a:ext uri="{FF2B5EF4-FFF2-40B4-BE49-F238E27FC236}">
                    <a16:creationId xmlns="" xmlns:a16="http://schemas.microsoft.com/office/drawing/2014/main" id="{2293D140-51FA-484D-8464-785D8FD3DD6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7">
                <a:extLst>
                  <a:ext uri="{FF2B5EF4-FFF2-40B4-BE49-F238E27FC236}">
                    <a16:creationId xmlns="" xmlns:a16="http://schemas.microsoft.com/office/drawing/2014/main" id="{AA66B21A-3C7F-426E-9C38-C0D6AEF130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8">
                <a:extLst>
                  <a:ext uri="{FF2B5EF4-FFF2-40B4-BE49-F238E27FC236}">
                    <a16:creationId xmlns="" xmlns:a16="http://schemas.microsoft.com/office/drawing/2014/main" id="{F22F8B0E-04B8-4D29-9E19-CACDAE6ABD0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9">
                <a:extLst>
                  <a:ext uri="{FF2B5EF4-FFF2-40B4-BE49-F238E27FC236}">
                    <a16:creationId xmlns="" xmlns:a16="http://schemas.microsoft.com/office/drawing/2014/main" id="{E0D8C2CC-1759-4605-B3C9-DA4B1EF2509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30">
                <a:extLst>
                  <a:ext uri="{FF2B5EF4-FFF2-40B4-BE49-F238E27FC236}">
                    <a16:creationId xmlns="" xmlns:a16="http://schemas.microsoft.com/office/drawing/2014/main" id="{547A4BC3-AA95-4A78-AC23-65A4CE843B0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1">
                <a:extLst>
                  <a:ext uri="{FF2B5EF4-FFF2-40B4-BE49-F238E27FC236}">
                    <a16:creationId xmlns="" xmlns:a16="http://schemas.microsoft.com/office/drawing/2014/main" id="{93059BC9-C7C3-41F9-8BBA-7BF49FF602B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2" name="Group 11">
              <a:extLst>
                <a:ext uri="{FF2B5EF4-FFF2-40B4-BE49-F238E27FC236}">
                  <a16:creationId xmlns="" xmlns:a16="http://schemas.microsoft.com/office/drawing/2014/main" id="{F335FE01-8192-4D2A-93F8-2F680F728C8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" name="Freeform 32">
                <a:extLst>
                  <a:ext uri="{FF2B5EF4-FFF2-40B4-BE49-F238E27FC236}">
                    <a16:creationId xmlns="" xmlns:a16="http://schemas.microsoft.com/office/drawing/2014/main" id="{A150A82A-9896-4D5B-BAA5-0A7ECD0789A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3">
                <a:extLst>
                  <a:ext uri="{FF2B5EF4-FFF2-40B4-BE49-F238E27FC236}">
                    <a16:creationId xmlns="" xmlns:a16="http://schemas.microsoft.com/office/drawing/2014/main" id="{82641EF7-9CDB-40BE-A964-13F866165C3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4">
                <a:extLst>
                  <a:ext uri="{FF2B5EF4-FFF2-40B4-BE49-F238E27FC236}">
                    <a16:creationId xmlns="" xmlns:a16="http://schemas.microsoft.com/office/drawing/2014/main" id="{A1D1CF16-B5BD-4021-9BA9-637569FC801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5">
                <a:extLst>
                  <a:ext uri="{FF2B5EF4-FFF2-40B4-BE49-F238E27FC236}">
                    <a16:creationId xmlns="" xmlns:a16="http://schemas.microsoft.com/office/drawing/2014/main" id="{FF13F72C-CC27-48A0-AC55-686AB9153E5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6">
                <a:extLst>
                  <a:ext uri="{FF2B5EF4-FFF2-40B4-BE49-F238E27FC236}">
                    <a16:creationId xmlns="" xmlns:a16="http://schemas.microsoft.com/office/drawing/2014/main" id="{0EC3BA8B-33ED-483D-935C-170AD0C4DCF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7">
                <a:extLst>
                  <a:ext uri="{FF2B5EF4-FFF2-40B4-BE49-F238E27FC236}">
                    <a16:creationId xmlns="" xmlns:a16="http://schemas.microsoft.com/office/drawing/2014/main" id="{C4C451E6-48CE-4642-B51D-FE448408724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8">
                <a:extLst>
                  <a:ext uri="{FF2B5EF4-FFF2-40B4-BE49-F238E27FC236}">
                    <a16:creationId xmlns="" xmlns:a16="http://schemas.microsoft.com/office/drawing/2014/main" id="{0F88F098-E44C-4A45-AE2B-595A7B85275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9">
                <a:extLst>
                  <a:ext uri="{FF2B5EF4-FFF2-40B4-BE49-F238E27FC236}">
                    <a16:creationId xmlns="" xmlns:a16="http://schemas.microsoft.com/office/drawing/2014/main" id="{5B782B5D-8B67-4CD5-A0B3-8067BBB3286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40">
                <a:extLst>
                  <a:ext uri="{FF2B5EF4-FFF2-40B4-BE49-F238E27FC236}">
                    <a16:creationId xmlns="" xmlns:a16="http://schemas.microsoft.com/office/drawing/2014/main" id="{897A4906-0942-4CD6-840D-0915E0C4D09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Rectangle 41">
                <a:extLst>
                  <a:ext uri="{FF2B5EF4-FFF2-40B4-BE49-F238E27FC236}">
                    <a16:creationId xmlns="" xmlns:a16="http://schemas.microsoft.com/office/drawing/2014/main" id="{D1131789-2DD5-462E-9FC9-E25021F5CFB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1" name="Rectangle 50">
            <a:extLst>
              <a:ext uri="{FF2B5EF4-FFF2-40B4-BE49-F238E27FC236}">
                <a16:creationId xmlns="" xmlns:a16="http://schemas.microsoft.com/office/drawing/2014/main" id="{E9B448F0-DA06-4165-AB5F-4330A20E06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2">
            <a:extLst>
              <a:ext uri="{FF2B5EF4-FFF2-40B4-BE49-F238E27FC236}">
                <a16:creationId xmlns="" xmlns:a16="http://schemas.microsoft.com/office/drawing/2014/main" id="{92D83638-A467-411A-9C31-FE9A111CD8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5" name="Group 54">
            <a:extLst>
              <a:ext uri="{FF2B5EF4-FFF2-40B4-BE49-F238E27FC236}">
                <a16:creationId xmlns="" xmlns:a16="http://schemas.microsoft.com/office/drawing/2014/main" id="{2576BCDF-119F-4EB5-83D7-ED823C93EB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56" name="Rectangle 5">
              <a:extLst>
                <a:ext uri="{FF2B5EF4-FFF2-40B4-BE49-F238E27FC236}">
                  <a16:creationId xmlns="" xmlns:a16="http://schemas.microsoft.com/office/drawing/2014/main" id="{43D63E8F-FD8A-4CE3-B7C9-3E9E2B66B5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6">
              <a:extLst>
                <a:ext uri="{FF2B5EF4-FFF2-40B4-BE49-F238E27FC236}">
                  <a16:creationId xmlns="" xmlns:a16="http://schemas.microsoft.com/office/drawing/2014/main" id="{D107D890-1831-46D8-90FB-F2FC0B2884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7">
              <a:extLst>
                <a:ext uri="{FF2B5EF4-FFF2-40B4-BE49-F238E27FC236}">
                  <a16:creationId xmlns="" xmlns:a16="http://schemas.microsoft.com/office/drawing/2014/main" id="{02440904-A4EC-4F72-8E22-AAF4D9DB5C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8">
              <a:extLst>
                <a:ext uri="{FF2B5EF4-FFF2-40B4-BE49-F238E27FC236}">
                  <a16:creationId xmlns="" xmlns:a16="http://schemas.microsoft.com/office/drawing/2014/main" id="{625E9C1F-1569-416B-A85C-FA14348722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9">
              <a:extLst>
                <a:ext uri="{FF2B5EF4-FFF2-40B4-BE49-F238E27FC236}">
                  <a16:creationId xmlns="" xmlns:a16="http://schemas.microsoft.com/office/drawing/2014/main" id="{3A186C77-43BF-4B1B-8170-48944F30575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0">
              <a:extLst>
                <a:ext uri="{FF2B5EF4-FFF2-40B4-BE49-F238E27FC236}">
                  <a16:creationId xmlns="" xmlns:a16="http://schemas.microsoft.com/office/drawing/2014/main" id="{FA8D72C1-8526-44B4-9333-5E0057ECCA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1">
              <a:extLst>
                <a:ext uri="{FF2B5EF4-FFF2-40B4-BE49-F238E27FC236}">
                  <a16:creationId xmlns="" xmlns:a16="http://schemas.microsoft.com/office/drawing/2014/main" id="{790E4BA0-9C47-48B6-AA4A-8FC22DA954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2">
              <a:extLst>
                <a:ext uri="{FF2B5EF4-FFF2-40B4-BE49-F238E27FC236}">
                  <a16:creationId xmlns="" xmlns:a16="http://schemas.microsoft.com/office/drawing/2014/main" id="{FD051475-431F-4B9D-94C6-7B49A69582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3">
              <a:extLst>
                <a:ext uri="{FF2B5EF4-FFF2-40B4-BE49-F238E27FC236}">
                  <a16:creationId xmlns="" xmlns:a16="http://schemas.microsoft.com/office/drawing/2014/main" id="{82255D2F-85A1-4A19-8BC4-EB2715F36CC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4">
              <a:extLst>
                <a:ext uri="{FF2B5EF4-FFF2-40B4-BE49-F238E27FC236}">
                  <a16:creationId xmlns="" xmlns:a16="http://schemas.microsoft.com/office/drawing/2014/main" id="{EBC3A004-9794-4EFA-83F0-989248797CD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5">
              <a:extLst>
                <a:ext uri="{FF2B5EF4-FFF2-40B4-BE49-F238E27FC236}">
                  <a16:creationId xmlns="" xmlns:a16="http://schemas.microsoft.com/office/drawing/2014/main" id="{6EFD9FC3-E11A-44E3-BCAC-A07F3C601F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Line 16">
              <a:extLst>
                <a:ext uri="{FF2B5EF4-FFF2-40B4-BE49-F238E27FC236}">
                  <a16:creationId xmlns="" xmlns:a16="http://schemas.microsoft.com/office/drawing/2014/main" id="{AB6AB6F7-6592-4028-B349-1C0E53A29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8" name="Freeform 17">
              <a:extLst>
                <a:ext uri="{FF2B5EF4-FFF2-40B4-BE49-F238E27FC236}">
                  <a16:creationId xmlns="" xmlns:a16="http://schemas.microsoft.com/office/drawing/2014/main" id="{6C2415E6-F914-4C11-B48B-4910AA6CA6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8">
              <a:extLst>
                <a:ext uri="{FF2B5EF4-FFF2-40B4-BE49-F238E27FC236}">
                  <a16:creationId xmlns="" xmlns:a16="http://schemas.microsoft.com/office/drawing/2014/main" id="{2412013C-072A-489E-851A-CFEF91A9A6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9">
              <a:extLst>
                <a:ext uri="{FF2B5EF4-FFF2-40B4-BE49-F238E27FC236}">
                  <a16:creationId xmlns="" xmlns:a16="http://schemas.microsoft.com/office/drawing/2014/main" id="{DE93DF9F-296F-4DE4-8813-D8C04DE4CF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0">
              <a:extLst>
                <a:ext uri="{FF2B5EF4-FFF2-40B4-BE49-F238E27FC236}">
                  <a16:creationId xmlns="" xmlns:a16="http://schemas.microsoft.com/office/drawing/2014/main" id="{F440D966-5030-460C-9916-BF9B915421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Rectangle 21">
              <a:extLst>
                <a:ext uri="{FF2B5EF4-FFF2-40B4-BE49-F238E27FC236}">
                  <a16:creationId xmlns="" xmlns:a16="http://schemas.microsoft.com/office/drawing/2014/main" id="{1EFE245D-BA05-4F4D-A6E8-40739F48E7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3" name="Freeform 22">
              <a:extLst>
                <a:ext uri="{FF2B5EF4-FFF2-40B4-BE49-F238E27FC236}">
                  <a16:creationId xmlns="" xmlns:a16="http://schemas.microsoft.com/office/drawing/2014/main" id="{ED67811C-F735-441C-98A6-2517EC099A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3">
              <a:extLst>
                <a:ext uri="{FF2B5EF4-FFF2-40B4-BE49-F238E27FC236}">
                  <a16:creationId xmlns="" xmlns:a16="http://schemas.microsoft.com/office/drawing/2014/main" id="{3070FC44-32F9-470F-A131-868F3F1DB7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4">
              <a:extLst>
                <a:ext uri="{FF2B5EF4-FFF2-40B4-BE49-F238E27FC236}">
                  <a16:creationId xmlns="" xmlns:a16="http://schemas.microsoft.com/office/drawing/2014/main" id="{95FB52C7-C779-4E3F-978C-4595FEF868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5">
              <a:extLst>
                <a:ext uri="{FF2B5EF4-FFF2-40B4-BE49-F238E27FC236}">
                  <a16:creationId xmlns="" xmlns:a16="http://schemas.microsoft.com/office/drawing/2014/main" id="{D4EB1759-62AC-4B24-9DC6-E4F8737E898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6">
              <a:extLst>
                <a:ext uri="{FF2B5EF4-FFF2-40B4-BE49-F238E27FC236}">
                  <a16:creationId xmlns="" xmlns:a16="http://schemas.microsoft.com/office/drawing/2014/main" id="{7BF6FB39-864B-4F58-86E8-790E16FB3C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7">
              <a:extLst>
                <a:ext uri="{FF2B5EF4-FFF2-40B4-BE49-F238E27FC236}">
                  <a16:creationId xmlns="" xmlns:a16="http://schemas.microsoft.com/office/drawing/2014/main" id="{5FE4FA46-B51C-43DA-87FC-2644ED117A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8">
              <a:extLst>
                <a:ext uri="{FF2B5EF4-FFF2-40B4-BE49-F238E27FC236}">
                  <a16:creationId xmlns="" xmlns:a16="http://schemas.microsoft.com/office/drawing/2014/main" id="{25DD1322-2D3A-4E7B-B23B-B4F96E02C2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9">
              <a:extLst>
                <a:ext uri="{FF2B5EF4-FFF2-40B4-BE49-F238E27FC236}">
                  <a16:creationId xmlns="" xmlns:a16="http://schemas.microsoft.com/office/drawing/2014/main" id="{6E4FFBEB-52BB-494D-AD99-A0F072AB6F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0">
              <a:extLst>
                <a:ext uri="{FF2B5EF4-FFF2-40B4-BE49-F238E27FC236}">
                  <a16:creationId xmlns="" xmlns:a16="http://schemas.microsoft.com/office/drawing/2014/main" id="{7DE92406-3F65-4333-BAAA-A9A7B5AEE91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1">
              <a:extLst>
                <a:ext uri="{FF2B5EF4-FFF2-40B4-BE49-F238E27FC236}">
                  <a16:creationId xmlns="" xmlns:a16="http://schemas.microsoft.com/office/drawing/2014/main" id="{B8B0FFC4-D1BB-4BB9-A224-BB78BFD338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84" name="Group 83">
            <a:extLst>
              <a:ext uri="{FF2B5EF4-FFF2-40B4-BE49-F238E27FC236}">
                <a16:creationId xmlns="" xmlns:a16="http://schemas.microsoft.com/office/drawing/2014/main" id="{8DB4BB99-C854-45F9-BED1-63D15E3A24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85" name="Freeform 32">
              <a:extLst>
                <a:ext uri="{FF2B5EF4-FFF2-40B4-BE49-F238E27FC236}">
                  <a16:creationId xmlns="" xmlns:a16="http://schemas.microsoft.com/office/drawing/2014/main" id="{5D1CCC4C-284C-4BF6-97D9-D974674634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3">
              <a:extLst>
                <a:ext uri="{FF2B5EF4-FFF2-40B4-BE49-F238E27FC236}">
                  <a16:creationId xmlns="" xmlns:a16="http://schemas.microsoft.com/office/drawing/2014/main" id="{35D82D1B-EB09-4028-9107-D60B547C7B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4">
              <a:extLst>
                <a:ext uri="{FF2B5EF4-FFF2-40B4-BE49-F238E27FC236}">
                  <a16:creationId xmlns="" xmlns:a16="http://schemas.microsoft.com/office/drawing/2014/main" id="{1389EE93-8059-437E-8507-7557AD68FB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5">
              <a:extLst>
                <a:ext uri="{FF2B5EF4-FFF2-40B4-BE49-F238E27FC236}">
                  <a16:creationId xmlns="" xmlns:a16="http://schemas.microsoft.com/office/drawing/2014/main" id="{377C05DC-75FF-4426-A34F-DBF0C7E7BE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6">
              <a:extLst>
                <a:ext uri="{FF2B5EF4-FFF2-40B4-BE49-F238E27FC236}">
                  <a16:creationId xmlns="" xmlns:a16="http://schemas.microsoft.com/office/drawing/2014/main" id="{03D385C8-866D-437D-91B1-2E3ECDD88E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7">
              <a:extLst>
                <a:ext uri="{FF2B5EF4-FFF2-40B4-BE49-F238E27FC236}">
                  <a16:creationId xmlns="" xmlns:a16="http://schemas.microsoft.com/office/drawing/2014/main" id="{3F649CBB-748F-4C79-A14F-C531C40B08B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8">
              <a:extLst>
                <a:ext uri="{FF2B5EF4-FFF2-40B4-BE49-F238E27FC236}">
                  <a16:creationId xmlns="" xmlns:a16="http://schemas.microsoft.com/office/drawing/2014/main" id="{7F4622C0-84AF-41F1-9128-FE73CADD36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9">
              <a:extLst>
                <a:ext uri="{FF2B5EF4-FFF2-40B4-BE49-F238E27FC236}">
                  <a16:creationId xmlns="" xmlns:a16="http://schemas.microsoft.com/office/drawing/2014/main" id="{CC6F29C1-A471-4CDE-8C21-E4B15C5EF4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0">
              <a:extLst>
                <a:ext uri="{FF2B5EF4-FFF2-40B4-BE49-F238E27FC236}">
                  <a16:creationId xmlns="" xmlns:a16="http://schemas.microsoft.com/office/drawing/2014/main" id="{67F5B7DA-86C7-4AE0-96B6-D7F5AA51E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Rectangle 41">
              <a:extLst>
                <a:ext uri="{FF2B5EF4-FFF2-40B4-BE49-F238E27FC236}">
                  <a16:creationId xmlns="" xmlns:a16="http://schemas.microsoft.com/office/drawing/2014/main" id="{0FA481E3-0439-484A-AC9B-19D58B98E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C68A073-AF72-454E-9811-E8AC70F741E5}"/>
              </a:ext>
            </a:extLst>
          </p:cNvPr>
          <p:cNvSpPr txBox="1"/>
          <p:nvPr/>
        </p:nvSpPr>
        <p:spPr>
          <a:xfrm>
            <a:off x="760051" y="970816"/>
            <a:ext cx="1058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Checked and verified the voltage at VDD 3.3V (Pin 3 and 4 of P9) and SYS 5V (Pin 7 and 8 of P9) using a multimeter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06028" y="5895122"/>
            <a:ext cx="2962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VDD 3.3V (Pin 3 and 4)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55721" y="5914271"/>
            <a:ext cx="30162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 5V (Pin 7 and 8)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7680" y="2054227"/>
            <a:ext cx="3434080" cy="3709986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165" y="2065340"/>
            <a:ext cx="3544018" cy="369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20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E9B448F0-DA06-4165-AB5F-4330A20E06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92D83638-A467-411A-9C31-FE9A111CD8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shade val="92000"/>
                  <a:hueMod val="104000"/>
                  <a:satMod val="140000"/>
                  <a:lumMod val="68000"/>
                </a:schemeClr>
              </a:gs>
            </a:gsLst>
            <a:lin ang="5040000" scaled="0"/>
          </a:gradFill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2576BCDF-119F-4EB5-83D7-ED823C93EB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="" xmlns:a16="http://schemas.microsoft.com/office/drawing/2014/main" id="{43D63E8F-FD8A-4CE3-B7C9-3E9E2B66B5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="" xmlns:a16="http://schemas.microsoft.com/office/drawing/2014/main" id="{D107D890-1831-46D8-90FB-F2FC0B2884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="" xmlns:a16="http://schemas.microsoft.com/office/drawing/2014/main" id="{02440904-A4EC-4F72-8E22-AAF4D9DB5C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="" xmlns:a16="http://schemas.microsoft.com/office/drawing/2014/main" id="{625E9C1F-1569-416B-A85C-FA14348722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="" xmlns:a16="http://schemas.microsoft.com/office/drawing/2014/main" id="{3A186C77-43BF-4B1B-8170-48944F30575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="" xmlns:a16="http://schemas.microsoft.com/office/drawing/2014/main" id="{FA8D72C1-8526-44B4-9333-5E0057ECCA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="" xmlns:a16="http://schemas.microsoft.com/office/drawing/2014/main" id="{790E4BA0-9C47-48B6-AA4A-8FC22DA954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="" xmlns:a16="http://schemas.microsoft.com/office/drawing/2014/main" id="{FD051475-431F-4B9D-94C6-7B49A69582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="" xmlns:a16="http://schemas.microsoft.com/office/drawing/2014/main" id="{82255D2F-85A1-4A19-8BC4-EB2715F36CC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="" xmlns:a16="http://schemas.microsoft.com/office/drawing/2014/main" id="{EBC3A004-9794-4EFA-83F0-989248797CD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="" xmlns:a16="http://schemas.microsoft.com/office/drawing/2014/main" id="{6EFD9FC3-E11A-44E3-BCAC-A07F3C601F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="" xmlns:a16="http://schemas.microsoft.com/office/drawing/2014/main" id="{AB6AB6F7-6592-4028-B349-1C0E53A29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="" xmlns:a16="http://schemas.microsoft.com/office/drawing/2014/main" id="{6C2415E6-F914-4C11-B48B-4910AA6CA6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="" xmlns:a16="http://schemas.microsoft.com/office/drawing/2014/main" id="{2412013C-072A-489E-851A-CFEF91A9A6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="" xmlns:a16="http://schemas.microsoft.com/office/drawing/2014/main" id="{DE93DF9F-296F-4DE4-8813-D8C04DE4CF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="" xmlns:a16="http://schemas.microsoft.com/office/drawing/2014/main" id="{F440D966-5030-460C-9916-BF9B915421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="" xmlns:a16="http://schemas.microsoft.com/office/drawing/2014/main" id="{1EFE245D-BA05-4F4D-A6E8-40739F48E7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="" xmlns:a16="http://schemas.microsoft.com/office/drawing/2014/main" id="{ED67811C-F735-441C-98A6-2517EC099A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="" xmlns:a16="http://schemas.microsoft.com/office/drawing/2014/main" id="{3070FC44-32F9-470F-A131-868F3F1DB7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="" xmlns:a16="http://schemas.microsoft.com/office/drawing/2014/main" id="{95FB52C7-C779-4E3F-978C-4595FEF868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="" xmlns:a16="http://schemas.microsoft.com/office/drawing/2014/main" id="{D4EB1759-62AC-4B24-9DC6-E4F8737E898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="" xmlns:a16="http://schemas.microsoft.com/office/drawing/2014/main" id="{7BF6FB39-864B-4F58-86E8-790E16FB3C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="" xmlns:a16="http://schemas.microsoft.com/office/drawing/2014/main" id="{5FE4FA46-B51C-43DA-87FC-2644ED117A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="" xmlns:a16="http://schemas.microsoft.com/office/drawing/2014/main" id="{25DD1322-2D3A-4E7B-B23B-B4F96E02C2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="" xmlns:a16="http://schemas.microsoft.com/office/drawing/2014/main" id="{6E4FFBEB-52BB-494D-AD99-A0F072AB6F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="" xmlns:a16="http://schemas.microsoft.com/office/drawing/2014/main" id="{7DE92406-3F65-4333-BAAA-A9A7B5AEE91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="" xmlns:a16="http://schemas.microsoft.com/office/drawing/2014/main" id="{B8B0FFC4-D1BB-4BB9-A224-BB78BFD338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BEB3BE-0C48-4FE7-91E4-87C889EB4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756" y="487254"/>
            <a:ext cx="9906000" cy="1117073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Testing 16X2 LCD DISPLAY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64376DA-0F60-4C04-A6F0-2A77CBDF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730374"/>
            <a:ext cx="6454545" cy="5127626"/>
          </a:xfrm>
        </p:spPr>
        <p:txBody>
          <a:bodyPr anchor="t">
            <a:noAutofit/>
          </a:bodyPr>
          <a:lstStyle/>
          <a:p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Testing of 16x2 LCD display was done by connecting it to Arduino UNO</a:t>
            </a:r>
          </a:p>
          <a:p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LCD connections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LCD 16x2                       Arduino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GND         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 GND</a:t>
            </a:r>
          </a:p>
          <a:p>
            <a:pPr marL="0" indent="0">
              <a:buNone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VCC          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  5V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SDA          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  A4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SCL           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A5</a:t>
            </a:r>
          </a:p>
          <a:p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Displayed “Smart Car Parking” on the LCD screen by running a simple code on Arduino IDE</a:t>
            </a:r>
          </a:p>
          <a:p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Contrast adjustment is done with the help 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of potentiometer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="" xmlns:a16="http://schemas.microsoft.com/office/drawing/2014/main" id="{8DB4BB99-C854-45F9-BED1-63D15E3A24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="" xmlns:a16="http://schemas.microsoft.com/office/drawing/2014/main" id="{5D1CCC4C-284C-4BF6-97D9-D974674634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="" xmlns:a16="http://schemas.microsoft.com/office/drawing/2014/main" id="{35D82D1B-EB09-4028-9107-D60B547C7B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="" xmlns:a16="http://schemas.microsoft.com/office/drawing/2014/main" id="{1389EE93-8059-437E-8507-7557AD68FB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="" xmlns:a16="http://schemas.microsoft.com/office/drawing/2014/main" id="{377C05DC-75FF-4426-A34F-DBF0C7E7BE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="" xmlns:a16="http://schemas.microsoft.com/office/drawing/2014/main" id="{03D385C8-866D-437D-91B1-2E3ECDD88E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="" xmlns:a16="http://schemas.microsoft.com/office/drawing/2014/main" id="{3F649CBB-748F-4C79-A14F-C531C40B08B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="" xmlns:a16="http://schemas.microsoft.com/office/drawing/2014/main" id="{7F4622C0-84AF-41F1-9128-FE73CADD36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="" xmlns:a16="http://schemas.microsoft.com/office/drawing/2014/main" id="{CC6F29C1-A471-4CDE-8C21-E4B15C5EF4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="" xmlns:a16="http://schemas.microsoft.com/office/drawing/2014/main" id="{67F5B7DA-86C7-4AE0-96B6-D7F5AA51E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="" xmlns:a16="http://schemas.microsoft.com/office/drawing/2014/main" id="{0FA481E3-0439-484A-AC9B-19D58B98E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009" y="1707196"/>
            <a:ext cx="4126691" cy="449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294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="" xmlns:a16="http://schemas.microsoft.com/office/drawing/2014/main" id="{E9B448F0-DA06-4165-AB5F-4330A20E06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="" xmlns:a16="http://schemas.microsoft.com/office/drawing/2014/main" id="{92D83638-A467-411A-9C31-FE9A111CD8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shade val="92000"/>
                  <a:hueMod val="104000"/>
                  <a:satMod val="140000"/>
                  <a:lumMod val="68000"/>
                </a:schemeClr>
              </a:gs>
            </a:gsLst>
            <a:lin ang="5040000" scaled="0"/>
          </a:gradFill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2576BCDF-119F-4EB5-83D7-ED823C93EB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7" name="Rectangle 5">
              <a:extLst>
                <a:ext uri="{FF2B5EF4-FFF2-40B4-BE49-F238E27FC236}">
                  <a16:creationId xmlns="" xmlns:a16="http://schemas.microsoft.com/office/drawing/2014/main" id="{43D63E8F-FD8A-4CE3-B7C9-3E9E2B66B5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="" xmlns:a16="http://schemas.microsoft.com/office/drawing/2014/main" id="{D107D890-1831-46D8-90FB-F2FC0B2884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="" xmlns:a16="http://schemas.microsoft.com/office/drawing/2014/main" id="{02440904-A4EC-4F72-8E22-AAF4D9DB5C1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="" xmlns:a16="http://schemas.microsoft.com/office/drawing/2014/main" id="{625E9C1F-1569-416B-A85C-FA14348722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="" xmlns:a16="http://schemas.microsoft.com/office/drawing/2014/main" id="{3A186C77-43BF-4B1B-8170-48944F30575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="" xmlns:a16="http://schemas.microsoft.com/office/drawing/2014/main" id="{FA8D72C1-8526-44B4-9333-5E0057ECCA2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="" xmlns:a16="http://schemas.microsoft.com/office/drawing/2014/main" id="{790E4BA0-9C47-48B6-AA4A-8FC22DA9541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="" xmlns:a16="http://schemas.microsoft.com/office/drawing/2014/main" id="{FD051475-431F-4B9D-94C6-7B49A69582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="" xmlns:a16="http://schemas.microsoft.com/office/drawing/2014/main" id="{82255D2F-85A1-4A19-8BC4-EB2715F36CC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="" xmlns:a16="http://schemas.microsoft.com/office/drawing/2014/main" id="{EBC3A004-9794-4EFA-83F0-989248797CD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="" xmlns:a16="http://schemas.microsoft.com/office/drawing/2014/main" id="{6EFD9FC3-E11A-44E3-BCAC-A07F3C601F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="" xmlns:a16="http://schemas.microsoft.com/office/drawing/2014/main" id="{AB6AB6F7-6592-4028-B349-1C0E53A29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="" xmlns:a16="http://schemas.microsoft.com/office/drawing/2014/main" id="{6C2415E6-F914-4C11-B48B-4910AA6CA6B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="" xmlns:a16="http://schemas.microsoft.com/office/drawing/2014/main" id="{2412013C-072A-489E-851A-CFEF91A9A6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="" xmlns:a16="http://schemas.microsoft.com/office/drawing/2014/main" id="{DE93DF9F-296F-4DE4-8813-D8C04DE4CF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="" xmlns:a16="http://schemas.microsoft.com/office/drawing/2014/main" id="{F440D966-5030-460C-9916-BF9B915421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="" xmlns:a16="http://schemas.microsoft.com/office/drawing/2014/main" id="{1EFE245D-BA05-4F4D-A6E8-40739F48E7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="" xmlns:a16="http://schemas.microsoft.com/office/drawing/2014/main" id="{ED67811C-F735-441C-98A6-2517EC099AF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="" xmlns:a16="http://schemas.microsoft.com/office/drawing/2014/main" id="{3070FC44-32F9-470F-A131-868F3F1DB7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="" xmlns:a16="http://schemas.microsoft.com/office/drawing/2014/main" id="{95FB52C7-C779-4E3F-978C-4595FEF868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="" xmlns:a16="http://schemas.microsoft.com/office/drawing/2014/main" id="{D4EB1759-62AC-4B24-9DC6-E4F8737E898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="" xmlns:a16="http://schemas.microsoft.com/office/drawing/2014/main" id="{7BF6FB39-864B-4F58-86E8-790E16FB3CD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="" xmlns:a16="http://schemas.microsoft.com/office/drawing/2014/main" id="{5FE4FA46-B51C-43DA-87FC-2644ED117A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="" xmlns:a16="http://schemas.microsoft.com/office/drawing/2014/main" id="{25DD1322-2D3A-4E7B-B23B-B4F96E02C2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="" xmlns:a16="http://schemas.microsoft.com/office/drawing/2014/main" id="{6E4FFBEB-52BB-494D-AD99-A0F072AB6F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="" xmlns:a16="http://schemas.microsoft.com/office/drawing/2014/main" id="{7DE92406-3F65-4333-BAAA-A9A7B5AEE91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="" xmlns:a16="http://schemas.microsoft.com/office/drawing/2014/main" id="{B8B0FFC4-D1BB-4BB9-A224-BB78BFD338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6DCA7C-0B0A-4141-9039-A178FE601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300" y="527050"/>
            <a:ext cx="9906000" cy="1117073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Testing hc-sr04 ultrasonic sensor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D1EF7370-BC8E-4774-83FD-3B722FA01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6974" y="1420813"/>
            <a:ext cx="6220779" cy="5175250"/>
          </a:xfrm>
        </p:spPr>
        <p:txBody>
          <a:bodyPr anchor="t">
            <a:norm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Testing is done by connecting it to Arduino UNO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 connections</a:t>
            </a:r>
          </a:p>
          <a:p>
            <a:pPr marL="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HC-SR04                       Arduino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VCC   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   5V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Trig     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 Pin 2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Echo   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 Pin 3</a:t>
            </a:r>
          </a:p>
          <a:p>
            <a:pPr marL="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GND      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   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GND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Measured the voltage at the Echo pin using a digital multimeter and verified that voltage decreases with increase in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distance to the object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="" xmlns:a16="http://schemas.microsoft.com/office/drawing/2014/main" id="{8DB4BB99-C854-45F9-BED1-63D15E3A24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6" name="Freeform 32">
              <a:extLst>
                <a:ext uri="{FF2B5EF4-FFF2-40B4-BE49-F238E27FC236}">
                  <a16:creationId xmlns="" xmlns:a16="http://schemas.microsoft.com/office/drawing/2014/main" id="{5D1CCC4C-284C-4BF6-97D9-D974674634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3">
              <a:extLst>
                <a:ext uri="{FF2B5EF4-FFF2-40B4-BE49-F238E27FC236}">
                  <a16:creationId xmlns="" xmlns:a16="http://schemas.microsoft.com/office/drawing/2014/main" id="{35D82D1B-EB09-4028-9107-D60B547C7B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4">
              <a:extLst>
                <a:ext uri="{FF2B5EF4-FFF2-40B4-BE49-F238E27FC236}">
                  <a16:creationId xmlns="" xmlns:a16="http://schemas.microsoft.com/office/drawing/2014/main" id="{1389EE93-8059-437E-8507-7557AD68FB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5">
              <a:extLst>
                <a:ext uri="{FF2B5EF4-FFF2-40B4-BE49-F238E27FC236}">
                  <a16:creationId xmlns="" xmlns:a16="http://schemas.microsoft.com/office/drawing/2014/main" id="{377C05DC-75FF-4426-A34F-DBF0C7E7BE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6">
              <a:extLst>
                <a:ext uri="{FF2B5EF4-FFF2-40B4-BE49-F238E27FC236}">
                  <a16:creationId xmlns="" xmlns:a16="http://schemas.microsoft.com/office/drawing/2014/main" id="{03D385C8-866D-437D-91B1-2E3ECDD88E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7">
              <a:extLst>
                <a:ext uri="{FF2B5EF4-FFF2-40B4-BE49-F238E27FC236}">
                  <a16:creationId xmlns="" xmlns:a16="http://schemas.microsoft.com/office/drawing/2014/main" id="{3F649CBB-748F-4C79-A14F-C531C40B08B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8">
              <a:extLst>
                <a:ext uri="{FF2B5EF4-FFF2-40B4-BE49-F238E27FC236}">
                  <a16:creationId xmlns="" xmlns:a16="http://schemas.microsoft.com/office/drawing/2014/main" id="{7F4622C0-84AF-41F1-9128-FE73CADD36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9">
              <a:extLst>
                <a:ext uri="{FF2B5EF4-FFF2-40B4-BE49-F238E27FC236}">
                  <a16:creationId xmlns="" xmlns:a16="http://schemas.microsoft.com/office/drawing/2014/main" id="{CC6F29C1-A471-4CDE-8C21-E4B15C5EF4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0">
              <a:extLst>
                <a:ext uri="{FF2B5EF4-FFF2-40B4-BE49-F238E27FC236}">
                  <a16:creationId xmlns="" xmlns:a16="http://schemas.microsoft.com/office/drawing/2014/main" id="{67F5B7DA-86C7-4AE0-96B6-D7F5AA51E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1">
              <a:extLst>
                <a:ext uri="{FF2B5EF4-FFF2-40B4-BE49-F238E27FC236}">
                  <a16:creationId xmlns="" xmlns:a16="http://schemas.microsoft.com/office/drawing/2014/main" id="{0FA481E3-0439-484A-AC9B-19D58B98E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0023" y="2259013"/>
            <a:ext cx="5210858" cy="371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233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721360"/>
            <a:ext cx="5046027" cy="5069841"/>
          </a:xfrm>
        </p:spPr>
        <p:txBody>
          <a:bodyPr>
            <a:normAutofit/>
          </a:bodyPr>
          <a:lstStyle/>
          <a:p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Calculated the distance between the sensor and the object by running a code in the Arduino IDE</a:t>
            </a:r>
          </a:p>
          <a:p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40" y="2217738"/>
            <a:ext cx="5748972" cy="6381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440" y="488156"/>
            <a:ext cx="5881052" cy="473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019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796</TotalTime>
  <Words>539</Words>
  <Application>Microsoft Office PowerPoint</Application>
  <PresentationFormat>Widescreen</PresentationFormat>
  <Paragraphs>75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Times New Roman</vt:lpstr>
      <vt:lpstr>Trebuchet MS</vt:lpstr>
      <vt:lpstr>Tw Cen MT</vt:lpstr>
      <vt:lpstr>Wingdings</vt:lpstr>
      <vt:lpstr>Circuit</vt:lpstr>
      <vt:lpstr>ASSIGNMENT 6</vt:lpstr>
      <vt:lpstr>Testing Each hardware parts:</vt:lpstr>
      <vt:lpstr>Testing BEAGLEBONE black wireless</vt:lpstr>
      <vt:lpstr>PowerPoint Presentation</vt:lpstr>
      <vt:lpstr>PowerPoint Presentation</vt:lpstr>
      <vt:lpstr>PowerPoint Presentation</vt:lpstr>
      <vt:lpstr>Testing 16X2 LCD DISPLAY </vt:lpstr>
      <vt:lpstr>Testing hc-sr04 ultrasonic sensor</vt:lpstr>
      <vt:lpstr>PowerPoint Presentation</vt:lpstr>
      <vt:lpstr>TESTING ADAFRUIT ULTIMATE GPS BREAKOUT MODULE </vt:lpstr>
      <vt:lpstr>PowerPoint Presentation</vt:lpstr>
      <vt:lpstr>TESTING 28BYJ-48 STEPPER MOTOR AND ULN2003 DRIVER BOARD </vt:lpstr>
      <vt:lpstr>PowerPoint Presentation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5</dc:title>
  <dc:creator>JOYAL RAJU</dc:creator>
  <cp:lastModifiedBy>Windows User</cp:lastModifiedBy>
  <cp:revision>67</cp:revision>
  <dcterms:created xsi:type="dcterms:W3CDTF">2020-06-19T23:54:57Z</dcterms:created>
  <dcterms:modified xsi:type="dcterms:W3CDTF">2020-06-28T21:22:40Z</dcterms:modified>
</cp:coreProperties>
</file>